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6"/>
  </p:sldMasterIdLst>
  <p:notesMasterIdLst>
    <p:notesMasterId r:id="rId8"/>
  </p:notesMasterIdLst>
  <p:sldIdLst>
    <p:sldId id="261" r:id="rId7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7" userDrawn="1">
          <p15:clr>
            <a:srgbClr val="A4A3A4"/>
          </p15:clr>
        </p15:guide>
        <p15:guide id="2" pos="4133" userDrawn="1">
          <p15:clr>
            <a:srgbClr val="A4A3A4"/>
          </p15:clr>
        </p15:guide>
        <p15:guide id="3" pos="2160" userDrawn="1">
          <p15:clr>
            <a:srgbClr val="A4A3A4"/>
          </p15:clr>
        </p15:guide>
        <p15:guide id="4" orient="horz" pos="172" userDrawn="1">
          <p15:clr>
            <a:srgbClr val="A4A3A4"/>
          </p15:clr>
        </p15:guide>
        <p15:guide id="5" orient="horz" pos="604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CC293A-DED8-8F24-FECF-9A32D727CAAC}" name="BERLU Pascal (Engie Green)" initials="PB" userId="S::VF5781@engie.com::2f92623a-b04f-4ae2-aad6-a8b13049702b" providerId="AD"/>
  <p188:author id="{BA526649-242F-F91B-37C7-AA587D42919B}" name="MILLION Olivier (ENGIE Green)" initials="OM" userId="S::DN5532@engie.com::6ed79fd3-32a2-4540-a7ed-c369134f712a" providerId="AD"/>
  <p188:author id="{AD2C9D4B-D09E-EB2F-7C5A-4A6C6F74E15F}" name="LABRANQUE Melanie (ENGIE Green)" initials="ML" userId="S::MV5821@engie.com::2f58c670-e61e-48c6-a358-36fa00cc447b" providerId="AD"/>
  <p188:author id="{D1E6D662-A9ED-9F79-AB24-0447F8FB90F7}" name="PINEL Xavier (ENGIE Green)" initials="XP" userId="S::GB6581@engie.com::a87f01af-b573-4b29-9ab3-44bf3a5f18af" providerId="AD"/>
  <p188:author id="{85ABC874-58A3-123E-DEEA-13F86E9B4BCE}" name="LEMAIRE Audrey (ENGIE Green)" initials="AL" userId="S::DM6397@engie.com::9d0eee3d-4777-4cee-a5af-65205450a546" providerId="AD"/>
  <p188:author id="{1653927A-8E6D-55B0-F04A-A060527F6F81}" name="PINEL Xavier (ENGIE Green)" initials="PG" userId="S::gb6581@engie.com::a87f01af-b573-4b29-9ab3-44bf3a5f18af" providerId="AD"/>
  <p188:author id="{1E512CA4-CFFC-5F37-B183-B86F71370261}" name="LABRANQUE Melanie (ENGIE Green)" initials="LG" userId="S::mv5821@engie.com::2f58c670-e61e-48c6-a358-36fa00cc447b" providerId="AD"/>
  <p188:author id="{74E760A5-7D06-758B-7074-9F4456ED975D}" name="GRANGEAT Merline (ENGIE Green)" initials="MG" userId="S::JQ6472@engie.com::28e2ae40-746d-48b5-b30d-d76495253d24" providerId="AD"/>
  <p188:author id="{29FD56B0-40C1-9FC3-4D2B-B1C714AE9417}" name="AUVRAY Antoine (ENGIE Green)" initials="AA" userId="S::RJ6486@engie.com::eacbb7a1-9687-47a6-b517-a8dcf24801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5F2C"/>
    <a:srgbClr val="0E1F4B"/>
    <a:srgbClr val="9DC3E6"/>
    <a:srgbClr val="007B64"/>
    <a:srgbClr val="F4B451"/>
    <a:srgbClr val="ABCD44"/>
    <a:srgbClr val="1D2643"/>
    <a:srgbClr val="1A2445"/>
    <a:srgbClr val="1B2546"/>
    <a:srgbClr val="E26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91291D-610F-4826-B7AB-596E6441439A}" v="13" dt="2026-07-02T17:47:53.031"/>
    <p1510:client id="{C07E6E6D-EF8A-4C68-A6A7-52F3C7062958}" v="281" dt="2026-07-02T16:00:07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634" y="90"/>
      </p:cViewPr>
      <p:guideLst>
        <p:guide pos="187"/>
        <p:guide pos="4133"/>
        <p:guide pos="2160"/>
        <p:guide orient="horz" pos="172"/>
        <p:guide orient="horz" pos="60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SSARD Ema (ENGIE Green)" userId="S::mq6692@engie.com::7944c06f-5b73-4de2-9640-ba7eaa4697cb" providerId="AD" clId="Web-{45622DC3-AE22-E611-232D-4A105E04C895}"/>
    <pc:docChg chg="modSld">
      <pc:chgData name="BOSSARD Ema (ENGIE Green)" userId="S::mq6692@engie.com::7944c06f-5b73-4de2-9640-ba7eaa4697cb" providerId="AD" clId="Web-{45622DC3-AE22-E611-232D-4A105E04C895}" dt="2026-06-16T13:45:28.332" v="2" actId="20577"/>
      <pc:docMkLst>
        <pc:docMk/>
      </pc:docMkLst>
      <pc:sldChg chg="modSp">
        <pc:chgData name="BOSSARD Ema (ENGIE Green)" userId="S::mq6692@engie.com::7944c06f-5b73-4de2-9640-ba7eaa4697cb" providerId="AD" clId="Web-{45622DC3-AE22-E611-232D-4A105E04C895}" dt="2026-06-16T13:45:28.332" v="2" actId="20577"/>
        <pc:sldMkLst>
          <pc:docMk/>
          <pc:sldMk cId="2102467313" sldId="261"/>
        </pc:sldMkLst>
        <pc:spChg chg="mod">
          <ac:chgData name="BOSSARD Ema (ENGIE Green)" userId="S::mq6692@engie.com::7944c06f-5b73-4de2-9640-ba7eaa4697cb" providerId="AD" clId="Web-{45622DC3-AE22-E611-232D-4A105E04C895}" dt="2026-06-16T13:45:20.269" v="0" actId="1076"/>
          <ac:spMkLst>
            <pc:docMk/>
            <pc:sldMk cId="2102467313" sldId="261"/>
            <ac:spMk id="9" creationId="{00000000-0000-0000-0000-000000000000}"/>
          </ac:spMkLst>
        </pc:spChg>
        <pc:spChg chg="mod">
          <ac:chgData name="BOSSARD Ema (ENGIE Green)" userId="S::mq6692@engie.com::7944c06f-5b73-4de2-9640-ba7eaa4697cb" providerId="AD" clId="Web-{45622DC3-AE22-E611-232D-4A105E04C895}" dt="2026-06-16T13:45:28.332" v="2" actId="20577"/>
          <ac:spMkLst>
            <pc:docMk/>
            <pc:sldMk cId="2102467313" sldId="261"/>
            <ac:spMk id="16" creationId="{9E4081C0-0875-6F96-522A-5C2885832A06}"/>
          </ac:spMkLst>
        </pc:spChg>
      </pc:sldChg>
    </pc:docChg>
  </pc:docChgLst>
  <pc:docChgLst>
    <pc:chgData name="CHELIN Marie (ENGIE Green)" userId="8db10b13-d253-411f-9d92-c5c63787bf0d" providerId="ADAL" clId="{001D08F5-8001-4FAF-8EBE-499578D773BA}"/>
    <pc:docChg chg="undo custSel modSld">
      <pc:chgData name="CHELIN Marie (ENGIE Green)" userId="8db10b13-d253-411f-9d92-c5c63787bf0d" providerId="ADAL" clId="{001D08F5-8001-4FAF-8EBE-499578D773BA}" dt="2026-07-02T16:11:19.334" v="785" actId="20577"/>
      <pc:docMkLst>
        <pc:docMk/>
      </pc:docMkLst>
      <pc:sldChg chg="addSp delSp modSp mod">
        <pc:chgData name="CHELIN Marie (ENGIE Green)" userId="8db10b13-d253-411f-9d92-c5c63787bf0d" providerId="ADAL" clId="{001D08F5-8001-4FAF-8EBE-499578D773BA}" dt="2026-07-02T16:11:19.334" v="785" actId="20577"/>
        <pc:sldMkLst>
          <pc:docMk/>
          <pc:sldMk cId="2102467313" sldId="261"/>
        </pc:sldMkLst>
        <pc:spChg chg="add del mod">
          <ac:chgData name="CHELIN Marie (ENGIE Green)" userId="8db10b13-d253-411f-9d92-c5c63787bf0d" providerId="ADAL" clId="{001D08F5-8001-4FAF-8EBE-499578D773BA}" dt="2026-07-02T16:11:19.334" v="785" actId="20577"/>
          <ac:spMkLst>
            <pc:docMk/>
            <pc:sldMk cId="2102467313" sldId="261"/>
            <ac:spMk id="7" creationId="{78F45591-BF65-FA99-0392-D78AE25863DC}"/>
          </ac:spMkLst>
        </pc:spChg>
        <pc:spChg chg="mod">
          <ac:chgData name="CHELIN Marie (ENGIE Green)" userId="8db10b13-d253-411f-9d92-c5c63787bf0d" providerId="ADAL" clId="{001D08F5-8001-4FAF-8EBE-499578D773BA}" dt="2026-07-02T15:08:36.269" v="423" actId="20577"/>
          <ac:spMkLst>
            <pc:docMk/>
            <pc:sldMk cId="2102467313" sldId="261"/>
            <ac:spMk id="9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6:06:08.372" v="565" actId="20577"/>
          <ac:spMkLst>
            <pc:docMk/>
            <pc:sldMk cId="2102467313" sldId="261"/>
            <ac:spMk id="19" creationId="{1B4CEEDD-40C9-1CAE-8473-84D7414968FA}"/>
          </ac:spMkLst>
        </pc:spChg>
        <pc:spChg chg="mod">
          <ac:chgData name="CHELIN Marie (ENGIE Green)" userId="8db10b13-d253-411f-9d92-c5c63787bf0d" providerId="ADAL" clId="{001D08F5-8001-4FAF-8EBE-499578D773BA}" dt="2026-07-02T14:34:09.002" v="407" actId="20577"/>
          <ac:spMkLst>
            <pc:docMk/>
            <pc:sldMk cId="2102467313" sldId="261"/>
            <ac:spMk id="20" creationId="{C35E596D-9928-F328-EA8F-057DCD9D845D}"/>
          </ac:spMkLst>
        </pc:spChg>
        <pc:spChg chg="mod">
          <ac:chgData name="CHELIN Marie (ENGIE Green)" userId="8db10b13-d253-411f-9d92-c5c63787bf0d" providerId="ADAL" clId="{001D08F5-8001-4FAF-8EBE-499578D773BA}" dt="2026-07-02T14:04:11.869" v="195" actId="20577"/>
          <ac:spMkLst>
            <pc:docMk/>
            <pc:sldMk cId="2102467313" sldId="261"/>
            <ac:spMk id="21" creationId="{06F41F8E-4B5B-FD7D-A934-8A5E5DEB6D17}"/>
          </ac:spMkLst>
        </pc:spChg>
        <pc:spChg chg="mod">
          <ac:chgData name="CHELIN Marie (ENGIE Green)" userId="8db10b13-d253-411f-9d92-c5c63787bf0d" providerId="ADAL" clId="{001D08F5-8001-4FAF-8EBE-499578D773BA}" dt="2026-07-02T15:53:45.416" v="489" actId="20577"/>
          <ac:spMkLst>
            <pc:docMk/>
            <pc:sldMk cId="2102467313" sldId="261"/>
            <ac:spMk id="25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3:54:17.981" v="23" actId="20577"/>
          <ac:spMkLst>
            <pc:docMk/>
            <pc:sldMk cId="2102467313" sldId="261"/>
            <ac:spMk id="40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6:07:16.030" v="677" actId="20577"/>
          <ac:spMkLst>
            <pc:docMk/>
            <pc:sldMk cId="2102467313" sldId="261"/>
            <ac:spMk id="42" creationId="{CD813DEA-5C88-2050-C9C1-51E98C12487D}"/>
          </ac:spMkLst>
        </pc:spChg>
        <pc:spChg chg="mod">
          <ac:chgData name="CHELIN Marie (ENGIE Green)" userId="8db10b13-d253-411f-9d92-c5c63787bf0d" providerId="ADAL" clId="{001D08F5-8001-4FAF-8EBE-499578D773BA}" dt="2026-07-02T16:05:16.820" v="521" actId="20577"/>
          <ac:spMkLst>
            <pc:docMk/>
            <pc:sldMk cId="2102467313" sldId="261"/>
            <ac:spMk id="47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4:33:18.800" v="395" actId="20577"/>
          <ac:spMkLst>
            <pc:docMk/>
            <pc:sldMk cId="2102467313" sldId="261"/>
            <ac:spMk id="48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6:05:29.939" v="556" actId="20577"/>
          <ac:spMkLst>
            <pc:docMk/>
            <pc:sldMk cId="2102467313" sldId="261"/>
            <ac:spMk id="49" creationId="{00000000-0000-0000-0000-000000000000}"/>
          </ac:spMkLst>
        </pc:spChg>
        <pc:spChg chg="mod">
          <ac:chgData name="CHELIN Marie (ENGIE Green)" userId="8db10b13-d253-411f-9d92-c5c63787bf0d" providerId="ADAL" clId="{001D08F5-8001-4FAF-8EBE-499578D773BA}" dt="2026-07-02T13:57:53.732" v="116" actId="20577"/>
          <ac:spMkLst>
            <pc:docMk/>
            <pc:sldMk cId="2102467313" sldId="261"/>
            <ac:spMk id="61" creationId="{69276FE6-7BDF-4DDD-E89A-7F49CA77D9D5}"/>
          </ac:spMkLst>
        </pc:spChg>
        <pc:spChg chg="mod">
          <ac:chgData name="CHELIN Marie (ENGIE Green)" userId="8db10b13-d253-411f-9d92-c5c63787bf0d" providerId="ADAL" clId="{001D08F5-8001-4FAF-8EBE-499578D773BA}" dt="2026-07-02T14:09:22.498" v="222" actId="20577"/>
          <ac:spMkLst>
            <pc:docMk/>
            <pc:sldMk cId="2102467313" sldId="261"/>
            <ac:spMk id="72" creationId="{095D4C7B-841B-D13A-FEAA-620AF2AAF9F6}"/>
          </ac:spMkLst>
        </pc:spChg>
        <pc:spChg chg="mod">
          <ac:chgData name="CHELIN Marie (ENGIE Green)" userId="8db10b13-d253-411f-9d92-c5c63787bf0d" providerId="ADAL" clId="{001D08F5-8001-4FAF-8EBE-499578D773BA}" dt="2026-07-02T14:08:52.936" v="210" actId="20577"/>
          <ac:spMkLst>
            <pc:docMk/>
            <pc:sldMk cId="2102467313" sldId="261"/>
            <ac:spMk id="75" creationId="{DD55FD94-03C3-DA92-AC23-107901DE1EFB}"/>
          </ac:spMkLst>
        </pc:spChg>
        <pc:spChg chg="mod">
          <ac:chgData name="CHELIN Marie (ENGIE Green)" userId="8db10b13-d253-411f-9d92-c5c63787bf0d" providerId="ADAL" clId="{001D08F5-8001-4FAF-8EBE-499578D773BA}" dt="2026-07-02T14:30:14.989" v="394" actId="20577"/>
          <ac:spMkLst>
            <pc:docMk/>
            <pc:sldMk cId="2102467313" sldId="261"/>
            <ac:spMk id="94" creationId="{D771B913-9090-88AB-1A7B-C9CC04F233C9}"/>
          </ac:spMkLst>
        </pc:spChg>
        <pc:spChg chg="mod">
          <ac:chgData name="CHELIN Marie (ENGIE Green)" userId="8db10b13-d253-411f-9d92-c5c63787bf0d" providerId="ADAL" clId="{001D08F5-8001-4FAF-8EBE-499578D773BA}" dt="2026-07-02T14:04:21.512" v="202" actId="20577"/>
          <ac:spMkLst>
            <pc:docMk/>
            <pc:sldMk cId="2102467313" sldId="261"/>
            <ac:spMk id="100" creationId="{46F671F0-C863-6249-0017-4FD6B684A12C}"/>
          </ac:spMkLst>
        </pc:spChg>
        <pc:spChg chg="mod">
          <ac:chgData name="CHELIN Marie (ENGIE Green)" userId="8db10b13-d253-411f-9d92-c5c63787bf0d" providerId="ADAL" clId="{001D08F5-8001-4FAF-8EBE-499578D773BA}" dt="2026-07-02T14:11:33.660" v="234" actId="20577"/>
          <ac:spMkLst>
            <pc:docMk/>
            <pc:sldMk cId="2102467313" sldId="261"/>
            <ac:spMk id="101" creationId="{758DED7A-BEC9-5203-0FF0-F4450054B3BD}"/>
          </ac:spMkLst>
        </pc:spChg>
        <pc:spChg chg="mod">
          <ac:chgData name="CHELIN Marie (ENGIE Green)" userId="8db10b13-d253-411f-9d92-c5c63787bf0d" providerId="ADAL" clId="{001D08F5-8001-4FAF-8EBE-499578D773BA}" dt="2026-07-02T14:23:21.963" v="380" actId="13926"/>
          <ac:spMkLst>
            <pc:docMk/>
            <pc:sldMk cId="2102467313" sldId="261"/>
            <ac:spMk id="104" creationId="{3088D9F7-49F8-E144-29EC-3B6477AACFA2}"/>
          </ac:spMkLst>
        </pc:spChg>
        <pc:spChg chg="mod">
          <ac:chgData name="CHELIN Marie (ENGIE Green)" userId="8db10b13-d253-411f-9d92-c5c63787bf0d" providerId="ADAL" clId="{001D08F5-8001-4FAF-8EBE-499578D773BA}" dt="2026-07-02T14:03:37.759" v="190" actId="20577"/>
          <ac:spMkLst>
            <pc:docMk/>
            <pc:sldMk cId="2102467313" sldId="261"/>
            <ac:spMk id="123" creationId="{3F0A6074-4301-00A3-066E-45195A955A88}"/>
          </ac:spMkLst>
        </pc:spChg>
        <pc:spChg chg="mod">
          <ac:chgData name="CHELIN Marie (ENGIE Green)" userId="8db10b13-d253-411f-9d92-c5c63787bf0d" providerId="ADAL" clId="{001D08F5-8001-4FAF-8EBE-499578D773BA}" dt="2026-07-02T14:08:30.368" v="208" actId="20577"/>
          <ac:spMkLst>
            <pc:docMk/>
            <pc:sldMk cId="2102467313" sldId="261"/>
            <ac:spMk id="139" creationId="{68C8A376-FAFF-13D2-9298-4226C01D35C6}"/>
          </ac:spMkLst>
        </pc:spChg>
        <pc:spChg chg="del mod">
          <ac:chgData name="CHELIN Marie (ENGIE Green)" userId="8db10b13-d253-411f-9d92-c5c63787bf0d" providerId="ADAL" clId="{001D08F5-8001-4FAF-8EBE-499578D773BA}" dt="2026-07-02T15:08:19.973" v="408" actId="478"/>
          <ac:spMkLst>
            <pc:docMk/>
            <pc:sldMk cId="2102467313" sldId="261"/>
            <ac:spMk id="143" creationId="{4D17C714-64B9-A94F-A0DC-677641B51F7F}"/>
          </ac:spMkLst>
        </pc:spChg>
        <pc:spChg chg="mod">
          <ac:chgData name="CHELIN Marie (ENGIE Green)" userId="8db10b13-d253-411f-9d92-c5c63787bf0d" providerId="ADAL" clId="{001D08F5-8001-4FAF-8EBE-499578D773BA}" dt="2026-07-02T16:08:13.958" v="753" actId="1035"/>
          <ac:spMkLst>
            <pc:docMk/>
            <pc:sldMk cId="2102467313" sldId="261"/>
            <ac:spMk id="259" creationId="{00000000-0000-0000-0000-000000000000}"/>
          </ac:spMkLst>
        </pc:spChg>
        <pc:grpChg chg="mod">
          <ac:chgData name="CHELIN Marie (ENGIE Green)" userId="8db10b13-d253-411f-9d92-c5c63787bf0d" providerId="ADAL" clId="{001D08F5-8001-4FAF-8EBE-499578D773BA}" dt="2026-07-02T16:08:42.632" v="754" actId="1076"/>
          <ac:grpSpMkLst>
            <pc:docMk/>
            <pc:sldMk cId="2102467313" sldId="261"/>
            <ac:grpSpMk id="90" creationId="{3046765C-1239-65CA-0DE4-BD9A7B36C41B}"/>
          </ac:grpSpMkLst>
        </pc:grpChg>
        <pc:grpChg chg="mod">
          <ac:chgData name="CHELIN Marie (ENGIE Green)" userId="8db10b13-d253-411f-9d92-c5c63787bf0d" providerId="ADAL" clId="{001D08F5-8001-4FAF-8EBE-499578D773BA}" dt="2026-07-02T16:08:47.151" v="756" actId="1076"/>
          <ac:grpSpMkLst>
            <pc:docMk/>
            <pc:sldMk cId="2102467313" sldId="261"/>
            <ac:grpSpMk id="91" creationId="{81A1E20D-9E93-D453-5BC4-AD6056324C52}"/>
          </ac:grpSpMkLst>
        </pc:grpChg>
        <pc:graphicFrameChg chg="add del mod">
          <ac:chgData name="CHELIN Marie (ENGIE Green)" userId="8db10b13-d253-411f-9d92-c5c63787bf0d" providerId="ADAL" clId="{001D08F5-8001-4FAF-8EBE-499578D773BA}" dt="2026-07-02T13:59:13.296" v="177" actId="478"/>
          <ac:graphicFrameMkLst>
            <pc:docMk/>
            <pc:sldMk cId="2102467313" sldId="261"/>
            <ac:graphicFrameMk id="10" creationId="{FF4259FD-E01F-27F7-B00C-179ECF65876A}"/>
          </ac:graphicFrameMkLst>
        </pc:graphicFrameChg>
        <pc:picChg chg="add mod">
          <ac:chgData name="CHELIN Marie (ENGIE Green)" userId="8db10b13-d253-411f-9d92-c5c63787bf0d" providerId="ADAL" clId="{001D08F5-8001-4FAF-8EBE-499578D773BA}" dt="2026-07-02T15:54:50.998" v="497" actId="14100"/>
          <ac:picMkLst>
            <pc:docMk/>
            <pc:sldMk cId="2102467313" sldId="261"/>
            <ac:picMk id="17" creationId="{DA2B2B23-806E-D35C-F1F2-60B70D0D7489}"/>
          </ac:picMkLst>
        </pc:picChg>
        <pc:picChg chg="add mod modCrop">
          <ac:chgData name="CHELIN Marie (ENGIE Green)" userId="8db10b13-d253-411f-9d92-c5c63787bf0d" providerId="ADAL" clId="{001D08F5-8001-4FAF-8EBE-499578D773BA}" dt="2026-07-02T16:00:25.083" v="512" actId="1035"/>
          <ac:picMkLst>
            <pc:docMk/>
            <pc:sldMk cId="2102467313" sldId="261"/>
            <ac:picMk id="26" creationId="{C6031405-905E-3D47-9D51-7B7B90AEC762}"/>
          </ac:picMkLst>
        </pc:picChg>
        <pc:picChg chg="del">
          <ac:chgData name="CHELIN Marie (ENGIE Green)" userId="8db10b13-d253-411f-9d92-c5c63787bf0d" providerId="ADAL" clId="{001D08F5-8001-4FAF-8EBE-499578D773BA}" dt="2026-07-02T14:21:21.175" v="305" actId="478"/>
          <ac:picMkLst>
            <pc:docMk/>
            <pc:sldMk cId="2102467313" sldId="261"/>
            <ac:picMk id="141" creationId="{B7A4A108-2E2E-F1E0-9DD0-1915AE4F01C5}"/>
          </ac:picMkLst>
        </pc:picChg>
        <pc:picChg chg="del mod">
          <ac:chgData name="CHELIN Marie (ENGIE Green)" userId="8db10b13-d253-411f-9d92-c5c63787bf0d" providerId="ADAL" clId="{001D08F5-8001-4FAF-8EBE-499578D773BA}" dt="2026-07-02T15:52:18.019" v="424" actId="478"/>
          <ac:picMkLst>
            <pc:docMk/>
            <pc:sldMk cId="2102467313" sldId="261"/>
            <ac:picMk id="142" creationId="{336529B1-5CFF-E6A6-5AD3-A0A797907537}"/>
          </ac:picMkLst>
        </pc:picChg>
        <pc:cxnChg chg="mod">
          <ac:chgData name="CHELIN Marie (ENGIE Green)" userId="8db10b13-d253-411f-9d92-c5c63787bf0d" providerId="ADAL" clId="{001D08F5-8001-4FAF-8EBE-499578D773BA}" dt="2026-07-02T16:09:02.975" v="778" actId="1038"/>
          <ac:cxnSpMkLst>
            <pc:docMk/>
            <pc:sldMk cId="2102467313" sldId="261"/>
            <ac:cxnSpMk id="80" creationId="{E971B961-866E-53CC-874B-6EF7E99855F7}"/>
          </ac:cxnSpMkLst>
        </pc:cxnChg>
        <pc:cxnChg chg="mod">
          <ac:chgData name="CHELIN Marie (ENGIE Green)" userId="8db10b13-d253-411f-9d92-c5c63787bf0d" providerId="ADAL" clId="{001D08F5-8001-4FAF-8EBE-499578D773BA}" dt="2026-07-02T16:09:01.031" v="777" actId="1038"/>
          <ac:cxnSpMkLst>
            <pc:docMk/>
            <pc:sldMk cId="2102467313" sldId="261"/>
            <ac:cxnSpMk id="97" creationId="{B82073F8-FF5C-4943-1E15-F6DE10721420}"/>
          </ac:cxnSpMkLst>
        </pc:cxnChg>
        <pc:cxnChg chg="mod">
          <ac:chgData name="CHELIN Marie (ENGIE Green)" userId="8db10b13-d253-411f-9d92-c5c63787bf0d" providerId="ADAL" clId="{001D08F5-8001-4FAF-8EBE-499578D773BA}" dt="2026-07-02T16:09:14.580" v="783" actId="1037"/>
          <ac:cxnSpMkLst>
            <pc:docMk/>
            <pc:sldMk cId="2102467313" sldId="261"/>
            <ac:cxnSpMk id="272" creationId="{00000000-0000-0000-0000-000000000000}"/>
          </ac:cxnSpMkLst>
        </pc:cxnChg>
      </pc:sldChg>
    </pc:docChg>
  </pc:docChgLst>
  <pc:docChgLst>
    <pc:chgData name="BOSSARD Ema (ENGIE Green)" userId="7944c06f-5b73-4de2-9640-ba7eaa4697cb" providerId="ADAL" clId="{AE74547A-561A-4D38-A8DF-233ACBA2CD66}"/>
    <pc:docChg chg="undo redo custSel modSld">
      <pc:chgData name="BOSSARD Ema (ENGIE Green)" userId="7944c06f-5b73-4de2-9640-ba7eaa4697cb" providerId="ADAL" clId="{AE74547A-561A-4D38-A8DF-233ACBA2CD66}" dt="2026-06-17T08:09:30.611" v="1048" actId="1036"/>
      <pc:docMkLst>
        <pc:docMk/>
      </pc:docMkLst>
      <pc:sldChg chg="addSp delSp modSp mod">
        <pc:chgData name="BOSSARD Ema (ENGIE Green)" userId="7944c06f-5b73-4de2-9640-ba7eaa4697cb" providerId="ADAL" clId="{AE74547A-561A-4D38-A8DF-233ACBA2CD66}" dt="2026-06-17T08:09:30.611" v="1048" actId="1036"/>
        <pc:sldMkLst>
          <pc:docMk/>
          <pc:sldMk cId="2102467313" sldId="261"/>
        </pc:sldMkLst>
        <pc:spChg chg="mod">
          <ac:chgData name="BOSSARD Ema (ENGIE Green)" userId="7944c06f-5b73-4de2-9640-ba7eaa4697cb" providerId="ADAL" clId="{AE74547A-561A-4D38-A8DF-233ACBA2CD66}" dt="2026-06-17T07:37:35.255" v="243" actId="20577"/>
          <ac:spMkLst>
            <pc:docMk/>
            <pc:sldMk cId="2102467313" sldId="261"/>
            <ac:spMk id="6" creationId="{E53ED175-5509-DE0B-4C58-04AB32A05319}"/>
          </ac:spMkLst>
        </pc:spChg>
        <pc:spChg chg="add mod">
          <ac:chgData name="BOSSARD Ema (ENGIE Green)" userId="7944c06f-5b73-4de2-9640-ba7eaa4697cb" providerId="ADAL" clId="{AE74547A-561A-4D38-A8DF-233ACBA2CD66}" dt="2026-06-17T07:32:55.374" v="128" actId="1076"/>
          <ac:spMkLst>
            <pc:docMk/>
            <pc:sldMk cId="2102467313" sldId="261"/>
            <ac:spMk id="7" creationId="{78F45591-BF65-FA99-0392-D78AE25863DC}"/>
          </ac:spMkLst>
        </pc:spChg>
        <pc:spChg chg="mod">
          <ac:chgData name="BOSSARD Ema (ENGIE Green)" userId="7944c06f-5b73-4de2-9640-ba7eaa4697cb" providerId="ADAL" clId="{AE74547A-561A-4D38-A8DF-233ACBA2CD66}" dt="2026-06-17T07:53:04.688" v="673" actId="113"/>
          <ac:spMkLst>
            <pc:docMk/>
            <pc:sldMk cId="2102467313" sldId="261"/>
            <ac:spMk id="19" creationId="{1B4CEEDD-40C9-1CAE-8473-84D7414968FA}"/>
          </ac:spMkLst>
        </pc:spChg>
        <pc:spChg chg="mod">
          <ac:chgData name="BOSSARD Ema (ENGIE Green)" userId="7944c06f-5b73-4de2-9640-ba7eaa4697cb" providerId="ADAL" clId="{AE74547A-561A-4D38-A8DF-233ACBA2CD66}" dt="2026-06-17T07:37:45.710" v="254" actId="20577"/>
          <ac:spMkLst>
            <pc:docMk/>
            <pc:sldMk cId="2102467313" sldId="261"/>
            <ac:spMk id="20" creationId="{C35E596D-9928-F328-EA8F-057DCD9D845D}"/>
          </ac:spMkLst>
        </pc:spChg>
        <pc:spChg chg="mod">
          <ac:chgData name="BOSSARD Ema (ENGIE Green)" userId="7944c06f-5b73-4de2-9640-ba7eaa4697cb" providerId="ADAL" clId="{AE74547A-561A-4D38-A8DF-233ACBA2CD66}" dt="2026-06-17T07:52:56.828" v="669" actId="113"/>
          <ac:spMkLst>
            <pc:docMk/>
            <pc:sldMk cId="2102467313" sldId="261"/>
            <ac:spMk id="21" creationId="{06F41F8E-4B5B-FD7D-A934-8A5E5DEB6D17}"/>
          </ac:spMkLst>
        </pc:spChg>
        <pc:spChg chg="mod">
          <ac:chgData name="BOSSARD Ema (ENGIE Green)" userId="7944c06f-5b73-4de2-9640-ba7eaa4697cb" providerId="ADAL" clId="{AE74547A-561A-4D38-A8DF-233ACBA2CD66}" dt="2026-06-17T08:08:12.468" v="951" actId="1076"/>
          <ac:spMkLst>
            <pc:docMk/>
            <pc:sldMk cId="2102467313" sldId="261"/>
            <ac:spMk id="25" creationId="{00000000-0000-0000-0000-000000000000}"/>
          </ac:spMkLst>
        </pc:spChg>
        <pc:spChg chg="add mod">
          <ac:chgData name="BOSSARD Ema (ENGIE Green)" userId="7944c06f-5b73-4de2-9640-ba7eaa4697cb" providerId="ADAL" clId="{AE74547A-561A-4D38-A8DF-233ACBA2CD66}" dt="2026-06-17T07:34:15.297" v="157" actId="1076"/>
          <ac:spMkLst>
            <pc:docMk/>
            <pc:sldMk cId="2102467313" sldId="261"/>
            <ac:spMk id="35" creationId="{F38352D8-65DE-BA35-82EC-67406619876C}"/>
          </ac:spMkLst>
        </pc:spChg>
        <pc:spChg chg="add mod">
          <ac:chgData name="BOSSARD Ema (ENGIE Green)" userId="7944c06f-5b73-4de2-9640-ba7eaa4697cb" providerId="ADAL" clId="{AE74547A-561A-4D38-A8DF-233ACBA2CD66}" dt="2026-06-17T07:36:11.470" v="208" actId="1076"/>
          <ac:spMkLst>
            <pc:docMk/>
            <pc:sldMk cId="2102467313" sldId="261"/>
            <ac:spMk id="38" creationId="{49985BDF-55A7-07FF-952D-0A8A66FD5DCC}"/>
          </ac:spMkLst>
        </pc:spChg>
        <pc:spChg chg="mod">
          <ac:chgData name="BOSSARD Ema (ENGIE Green)" userId="7944c06f-5b73-4de2-9640-ba7eaa4697cb" providerId="ADAL" clId="{AE74547A-561A-4D38-A8DF-233ACBA2CD66}" dt="2026-06-17T07:31:05.303" v="113" actId="1076"/>
          <ac:spMkLst>
            <pc:docMk/>
            <pc:sldMk cId="2102467313" sldId="261"/>
            <ac:spMk id="40" creationId="{00000000-0000-0000-0000-000000000000}"/>
          </ac:spMkLst>
        </pc:spChg>
        <pc:spChg chg="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42" creationId="{CD813DEA-5C88-2050-C9C1-51E98C12487D}"/>
          </ac:spMkLst>
        </pc:spChg>
        <pc:spChg chg="mod">
          <ac:chgData name="BOSSARD Ema (ENGIE Green)" userId="7944c06f-5b73-4de2-9640-ba7eaa4697cb" providerId="ADAL" clId="{AE74547A-561A-4D38-A8DF-233ACBA2CD66}" dt="2026-06-17T07:31:04.632" v="111" actId="1076"/>
          <ac:spMkLst>
            <pc:docMk/>
            <pc:sldMk cId="2102467313" sldId="261"/>
            <ac:spMk id="43" creationId="{00000000-0000-0000-0000-000000000000}"/>
          </ac:spMkLst>
        </pc:spChg>
        <pc:spChg chg="mod">
          <ac:chgData name="BOSSARD Ema (ENGIE Green)" userId="7944c06f-5b73-4de2-9640-ba7eaa4697cb" providerId="ADAL" clId="{AE74547A-561A-4D38-A8DF-233ACBA2CD66}" dt="2026-06-16T13:53:37.277" v="56" actId="113"/>
          <ac:spMkLst>
            <pc:docMk/>
            <pc:sldMk cId="2102467313" sldId="261"/>
            <ac:spMk id="47" creationId="{00000000-0000-0000-0000-000000000000}"/>
          </ac:spMkLst>
        </pc:spChg>
        <pc:spChg chg="add 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60" creationId="{F1FE6BE1-122D-3A32-419F-76C3FE527904}"/>
          </ac:spMkLst>
        </pc:spChg>
        <pc:spChg chg="add 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61" creationId="{69276FE6-7BDF-4DDD-E89A-7F49CA77D9D5}"/>
          </ac:spMkLst>
        </pc:spChg>
        <pc:spChg chg="add 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64" creationId="{7110D1B4-D01D-9766-3067-CD027FD21332}"/>
          </ac:spMkLst>
        </pc:spChg>
        <pc:spChg chg="add 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72" creationId="{095D4C7B-841B-D13A-FEAA-620AF2AAF9F6}"/>
          </ac:spMkLst>
        </pc:spChg>
        <pc:spChg chg="add 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75" creationId="{DD55FD94-03C3-DA92-AC23-107901DE1EFB}"/>
          </ac:spMkLst>
        </pc:spChg>
        <pc:spChg chg="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81" creationId="{2A52D985-BCD7-E5FB-DA55-B3BEBE214930}"/>
          </ac:spMkLst>
        </pc:spChg>
        <pc:spChg chg="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84" creationId="{61364FA9-99FF-40EA-9213-5E42B143DB24}"/>
          </ac:spMkLst>
        </pc:spChg>
        <pc:spChg chg="add 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85" creationId="{02C2DC92-E8BD-13DC-9342-0A0F26CB506D}"/>
          </ac:spMkLst>
        </pc:spChg>
        <pc:spChg chg="add 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88" creationId="{CAE316F1-071A-CA97-7716-82DD2116229B}"/>
          </ac:spMkLst>
        </pc:spChg>
        <pc:spChg chg="add 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89" creationId="{22219C88-C0AF-A967-0F14-A6D5B5583A3A}"/>
          </ac:spMkLst>
        </pc:spChg>
        <pc:spChg chg="mod">
          <ac:chgData name="BOSSARD Ema (ENGIE Green)" userId="7944c06f-5b73-4de2-9640-ba7eaa4697cb" providerId="ADAL" clId="{AE74547A-561A-4D38-A8DF-233ACBA2CD66}" dt="2026-06-17T07:51:37.443" v="642" actId="1035"/>
          <ac:spMkLst>
            <pc:docMk/>
            <pc:sldMk cId="2102467313" sldId="261"/>
            <ac:spMk id="92" creationId="{656661E9-C9AD-A15B-25C3-5412999BBCE2}"/>
          </ac:spMkLst>
        </pc:spChg>
        <pc:spChg chg="mod">
          <ac:chgData name="BOSSARD Ema (ENGIE Green)" userId="7944c06f-5b73-4de2-9640-ba7eaa4697cb" providerId="ADAL" clId="{AE74547A-561A-4D38-A8DF-233ACBA2CD66}" dt="2026-06-17T07:52:51.094" v="667" actId="113"/>
          <ac:spMkLst>
            <pc:docMk/>
            <pc:sldMk cId="2102467313" sldId="261"/>
            <ac:spMk id="94" creationId="{D771B913-9090-88AB-1A7B-C9CC04F233C9}"/>
          </ac:spMkLst>
        </pc:spChg>
        <pc:spChg chg="mod">
          <ac:chgData name="BOSSARD Ema (ENGIE Green)" userId="7944c06f-5b73-4de2-9640-ba7eaa4697cb" providerId="ADAL" clId="{AE74547A-561A-4D38-A8DF-233ACBA2CD66}" dt="2026-06-17T07:51:28.246" v="633" actId="1035"/>
          <ac:spMkLst>
            <pc:docMk/>
            <pc:sldMk cId="2102467313" sldId="261"/>
            <ac:spMk id="96" creationId="{87935E18-A084-7098-2DC8-5E8F369E1FB8}"/>
          </ac:spMkLst>
        </pc:spChg>
        <pc:spChg chg="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98" creationId="{47032B27-5A57-1C43-6D85-DFBA00002E93}"/>
          </ac:spMkLst>
        </pc:spChg>
        <pc:spChg chg="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99" creationId="{63C8C1AF-2AC7-83F8-E13E-893FFF0A733E}"/>
          </ac:spMkLst>
        </pc:spChg>
        <pc:spChg chg="add mod">
          <ac:chgData name="BOSSARD Ema (ENGIE Green)" userId="7944c06f-5b73-4de2-9640-ba7eaa4697cb" providerId="ADAL" clId="{AE74547A-561A-4D38-A8DF-233ACBA2CD66}" dt="2026-06-17T08:03:36.694" v="882" actId="20577"/>
          <ac:spMkLst>
            <pc:docMk/>
            <pc:sldMk cId="2102467313" sldId="261"/>
            <ac:spMk id="100" creationId="{46F671F0-C863-6249-0017-4FD6B684A12C}"/>
          </ac:spMkLst>
        </pc:spChg>
        <pc:spChg chg="add mod">
          <ac:chgData name="BOSSARD Ema (ENGIE Green)" userId="7944c06f-5b73-4de2-9640-ba7eaa4697cb" providerId="ADAL" clId="{AE74547A-561A-4D38-A8DF-233ACBA2CD66}" dt="2026-06-17T08:03:37.839" v="883" actId="20577"/>
          <ac:spMkLst>
            <pc:docMk/>
            <pc:sldMk cId="2102467313" sldId="261"/>
            <ac:spMk id="101" creationId="{758DED7A-BEC9-5203-0FF0-F4450054B3BD}"/>
          </ac:spMkLst>
        </pc:spChg>
        <pc:spChg chg="mod">
          <ac:chgData name="BOSSARD Ema (ENGIE Green)" userId="7944c06f-5b73-4de2-9640-ba7eaa4697cb" providerId="ADAL" clId="{AE74547A-561A-4D38-A8DF-233ACBA2CD66}" dt="2026-06-17T07:52:54.249" v="668" actId="113"/>
          <ac:spMkLst>
            <pc:docMk/>
            <pc:sldMk cId="2102467313" sldId="261"/>
            <ac:spMk id="104" creationId="{3088D9F7-49F8-E144-29EC-3B6477AACFA2}"/>
          </ac:spMkLst>
        </pc:spChg>
        <pc:spChg chg="add mod">
          <ac:chgData name="BOSSARD Ema (ENGIE Green)" userId="7944c06f-5b73-4de2-9640-ba7eaa4697cb" providerId="ADAL" clId="{AE74547A-561A-4D38-A8DF-233ACBA2CD66}" dt="2026-06-17T08:02:59.176" v="867" actId="1076"/>
          <ac:spMkLst>
            <pc:docMk/>
            <pc:sldMk cId="2102467313" sldId="261"/>
            <ac:spMk id="122" creationId="{E14853D8-F7E7-4021-2581-5E24BE6C4906}"/>
          </ac:spMkLst>
        </pc:spChg>
        <pc:spChg chg="add 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123" creationId="{3F0A6074-4301-00A3-066E-45195A955A88}"/>
          </ac:spMkLst>
        </pc:spChg>
        <pc:spChg chg="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124" creationId="{00000000-0000-0000-0000-000000000000}"/>
          </ac:spMkLst>
        </pc:spChg>
        <pc:spChg chg="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125" creationId="{00000000-0000-0000-0000-000000000000}"/>
          </ac:spMkLst>
        </pc:spChg>
        <pc:spChg chg="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126" creationId="{00000000-0000-0000-0000-000000000000}"/>
          </ac:spMkLst>
        </pc:spChg>
        <pc:spChg chg="add 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128" creationId="{A1423285-C0F3-B023-89CA-76DC86F4CA32}"/>
          </ac:spMkLst>
        </pc:spChg>
        <pc:spChg chg="add mod">
          <ac:chgData name="BOSSARD Ema (ENGIE Green)" userId="7944c06f-5b73-4de2-9640-ba7eaa4697cb" providerId="ADAL" clId="{AE74547A-561A-4D38-A8DF-233ACBA2CD66}" dt="2026-06-17T08:09:21.606" v="1032" actId="1036"/>
          <ac:spMkLst>
            <pc:docMk/>
            <pc:sldMk cId="2102467313" sldId="261"/>
            <ac:spMk id="139" creationId="{68C8A376-FAFF-13D2-9298-4226C01D35C6}"/>
          </ac:spMkLst>
        </pc:spChg>
        <pc:spChg chg="mod">
          <ac:chgData name="BOSSARD Ema (ENGIE Green)" userId="7944c06f-5b73-4de2-9640-ba7eaa4697cb" providerId="ADAL" clId="{AE74547A-561A-4D38-A8DF-233ACBA2CD66}" dt="2026-06-17T07:50:00.654" v="574" actId="1076"/>
          <ac:spMkLst>
            <pc:docMk/>
            <pc:sldMk cId="2102467313" sldId="261"/>
            <ac:spMk id="252" creationId="{00000000-0000-0000-0000-000000000000}"/>
          </ac:spMkLst>
        </pc:spChg>
        <pc:spChg chg="mod">
          <ac:chgData name="BOSSARD Ema (ENGIE Green)" userId="7944c06f-5b73-4de2-9640-ba7eaa4697cb" providerId="ADAL" clId="{AE74547A-561A-4D38-A8DF-233ACBA2CD66}" dt="2026-06-17T08:09:30.611" v="1048" actId="1036"/>
          <ac:spMkLst>
            <pc:docMk/>
            <pc:sldMk cId="2102467313" sldId="261"/>
            <ac:spMk id="259" creationId="{00000000-0000-0000-0000-000000000000}"/>
          </ac:spMkLst>
        </pc:spChg>
        <pc:picChg chg="add mod">
          <ac:chgData name="BOSSARD Ema (ENGIE Green)" userId="7944c06f-5b73-4de2-9640-ba7eaa4697cb" providerId="ADAL" clId="{AE74547A-561A-4D38-A8DF-233ACBA2CD66}" dt="2026-06-16T13:52:25.531" v="47" actId="207"/>
          <ac:picMkLst>
            <pc:docMk/>
            <pc:sldMk cId="2102467313" sldId="261"/>
            <ac:picMk id="13" creationId="{BD215417-A5BF-1449-17E0-774BBEB73D92}"/>
          </ac:picMkLst>
        </pc:picChg>
        <pc:picChg chg="add mod">
          <ac:chgData name="BOSSARD Ema (ENGIE Green)" userId="7944c06f-5b73-4de2-9640-ba7eaa4697cb" providerId="ADAL" clId="{AE74547A-561A-4D38-A8DF-233ACBA2CD66}" dt="2026-06-17T07:33:55.112" v="138" actId="1076"/>
          <ac:picMkLst>
            <pc:docMk/>
            <pc:sldMk cId="2102467313" sldId="261"/>
            <ac:picMk id="28" creationId="{45138548-15EB-C755-E2B3-CF4CCB5C4F71}"/>
          </ac:picMkLst>
        </pc:picChg>
        <pc:cxnChg chg="add mod">
          <ac:chgData name="BOSSARD Ema (ENGIE Green)" userId="7944c06f-5b73-4de2-9640-ba7eaa4697cb" providerId="ADAL" clId="{AE74547A-561A-4D38-A8DF-233ACBA2CD66}" dt="2026-06-17T07:33:45.787" v="135" actId="692"/>
          <ac:cxnSpMkLst>
            <pc:docMk/>
            <pc:sldMk cId="2102467313" sldId="261"/>
            <ac:cxnSpMk id="11" creationId="{B7148789-7C6F-865C-9582-0536663B96AF}"/>
          </ac:cxnSpMkLst>
        </pc:cxnChg>
        <pc:cxnChg chg="mod">
          <ac:chgData name="BOSSARD Ema (ENGIE Green)" userId="7944c06f-5b73-4de2-9640-ba7eaa4697cb" providerId="ADAL" clId="{AE74547A-561A-4D38-A8DF-233ACBA2CD66}" dt="2026-06-17T08:08:12.468" v="951" actId="1076"/>
          <ac:cxnSpMkLst>
            <pc:docMk/>
            <pc:sldMk cId="2102467313" sldId="261"/>
            <ac:cxnSpMk id="24" creationId="{00000000-0000-0000-0000-000000000000}"/>
          </ac:cxnSpMkLst>
        </pc:cxnChg>
        <pc:cxnChg chg="add mod">
          <ac:chgData name="BOSSARD Ema (ENGIE Green)" userId="7944c06f-5b73-4de2-9640-ba7eaa4697cb" providerId="ADAL" clId="{AE74547A-561A-4D38-A8DF-233ACBA2CD66}" dt="2026-06-17T07:44:21.626" v="496" actId="1035"/>
          <ac:cxnSpMkLst>
            <pc:docMk/>
            <pc:sldMk cId="2102467313" sldId="261"/>
            <ac:cxnSpMk id="66" creationId="{887BB124-9DFA-533E-7613-55D4865D20BA}"/>
          </ac:cxnSpMkLst>
        </pc:cxnChg>
        <pc:cxnChg chg="add mod">
          <ac:chgData name="BOSSARD Ema (ENGIE Green)" userId="7944c06f-5b73-4de2-9640-ba7eaa4697cb" providerId="ADAL" clId="{AE74547A-561A-4D38-A8DF-233ACBA2CD66}" dt="2026-06-17T07:44:37.925" v="516" actId="1038"/>
          <ac:cxnSpMkLst>
            <pc:docMk/>
            <pc:sldMk cId="2102467313" sldId="261"/>
            <ac:cxnSpMk id="69" creationId="{409364CF-4137-1090-BB65-B71D9BE7BFB6}"/>
          </ac:cxnSpMkLst>
        </pc:cxnChg>
        <pc:cxnChg chg="add mod">
          <ac:chgData name="BOSSARD Ema (ENGIE Green)" userId="7944c06f-5b73-4de2-9640-ba7eaa4697cb" providerId="ADAL" clId="{AE74547A-561A-4D38-A8DF-233ACBA2CD66}" dt="2026-06-17T07:52:13.964" v="665" actId="1076"/>
          <ac:cxnSpMkLst>
            <pc:docMk/>
            <pc:sldMk cId="2102467313" sldId="261"/>
            <ac:cxnSpMk id="80" creationId="{E971B961-866E-53CC-874B-6EF7E99855F7}"/>
          </ac:cxnSpMkLst>
        </pc:cxnChg>
        <pc:cxnChg chg="mod">
          <ac:chgData name="BOSSARD Ema (ENGIE Green)" userId="7944c06f-5b73-4de2-9640-ba7eaa4697cb" providerId="ADAL" clId="{AE74547A-561A-4D38-A8DF-233ACBA2CD66}" dt="2026-06-17T07:51:32.323" v="638" actId="1035"/>
          <ac:cxnSpMkLst>
            <pc:docMk/>
            <pc:sldMk cId="2102467313" sldId="261"/>
            <ac:cxnSpMk id="82" creationId="{83200DAC-1C23-1E3E-F3AF-04455FE40BC3}"/>
          </ac:cxnSpMkLst>
        </pc:cxnChg>
        <pc:cxnChg chg="mod">
          <ac:chgData name="BOSSARD Ema (ENGIE Green)" userId="7944c06f-5b73-4de2-9640-ba7eaa4697cb" providerId="ADAL" clId="{AE74547A-561A-4D38-A8DF-233ACBA2CD66}" dt="2026-06-17T07:51:42.804" v="644" actId="1038"/>
          <ac:cxnSpMkLst>
            <pc:docMk/>
            <pc:sldMk cId="2102467313" sldId="261"/>
            <ac:cxnSpMk id="97" creationId="{B82073F8-FF5C-4943-1E15-F6DE10721420}"/>
          </ac:cxnSpMkLst>
        </pc:cxnChg>
        <pc:cxnChg chg="mod">
          <ac:chgData name="BOSSARD Ema (ENGIE Green)" userId="7944c06f-5b73-4de2-9640-ba7eaa4697cb" providerId="ADAL" clId="{AE74547A-561A-4D38-A8DF-233ACBA2CD66}" dt="2026-06-17T08:03:49.515" v="886" actId="14100"/>
          <ac:cxnSpMkLst>
            <pc:docMk/>
            <pc:sldMk cId="2102467313" sldId="261"/>
            <ac:cxnSpMk id="105" creationId="{DC0E4FB2-8808-7B94-0788-6556FA45A403}"/>
          </ac:cxnSpMkLst>
        </pc:cxnChg>
        <pc:cxnChg chg="mod">
          <ac:chgData name="BOSSARD Ema (ENGIE Green)" userId="7944c06f-5b73-4de2-9640-ba7eaa4697cb" providerId="ADAL" clId="{AE74547A-561A-4D38-A8DF-233ACBA2CD66}" dt="2026-06-17T08:01:42.907" v="846" actId="1037"/>
          <ac:cxnSpMkLst>
            <pc:docMk/>
            <pc:sldMk cId="2102467313" sldId="261"/>
            <ac:cxnSpMk id="106" creationId="{B587C30F-CFE9-BA68-9541-2D9853DFE470}"/>
          </ac:cxnSpMkLst>
        </pc:cxnChg>
        <pc:cxnChg chg="mod">
          <ac:chgData name="BOSSARD Ema (ENGIE Green)" userId="7944c06f-5b73-4de2-9640-ba7eaa4697cb" providerId="ADAL" clId="{AE74547A-561A-4D38-A8DF-233ACBA2CD66}" dt="2026-06-17T07:33:21.720" v="132" actId="14100"/>
          <ac:cxnSpMkLst>
            <pc:docMk/>
            <pc:sldMk cId="2102467313" sldId="261"/>
            <ac:cxnSpMk id="108" creationId="{8FEE1AA5-6861-2FCA-4823-AFE6E551CAC2}"/>
          </ac:cxnSpMkLst>
        </pc:cxnChg>
        <pc:cxnChg chg="mod">
          <ac:chgData name="BOSSARD Ema (ENGIE Green)" userId="7944c06f-5b73-4de2-9640-ba7eaa4697cb" providerId="ADAL" clId="{AE74547A-561A-4D38-A8DF-233ACBA2CD66}" dt="2026-06-17T08:01:20.104" v="828" actId="1037"/>
          <ac:cxnSpMkLst>
            <pc:docMk/>
            <pc:sldMk cId="2102467313" sldId="261"/>
            <ac:cxnSpMk id="109" creationId="{5BBF59E0-FD1E-17CF-2BB4-F11693F3E159}"/>
          </ac:cxnSpMkLst>
        </pc:cxnChg>
        <pc:cxnChg chg="mod">
          <ac:chgData name="BOSSARD Ema (ENGIE Green)" userId="7944c06f-5b73-4de2-9640-ba7eaa4697cb" providerId="ADAL" clId="{AE74547A-561A-4D38-A8DF-233ACBA2CD66}" dt="2026-06-17T07:51:14.629" v="624" actId="14100"/>
          <ac:cxnSpMkLst>
            <pc:docMk/>
            <pc:sldMk cId="2102467313" sldId="261"/>
            <ac:cxnSpMk id="127" creationId="{00000000-0000-0000-0000-000000000000}"/>
          </ac:cxnSpMkLst>
        </pc:cxnChg>
        <pc:cxnChg chg="add mod">
          <ac:chgData name="BOSSARD Ema (ENGIE Green)" userId="7944c06f-5b73-4de2-9640-ba7eaa4697cb" providerId="ADAL" clId="{AE74547A-561A-4D38-A8DF-233ACBA2CD66}" dt="2026-06-17T08:02:06.247" v="852" actId="1076"/>
          <ac:cxnSpMkLst>
            <pc:docMk/>
            <pc:sldMk cId="2102467313" sldId="261"/>
            <ac:cxnSpMk id="133" creationId="{AE237C4F-38E5-7C57-FBF6-77CB1C180CA8}"/>
          </ac:cxnSpMkLst>
        </pc:cxnChg>
        <pc:cxnChg chg="add mod">
          <ac:chgData name="BOSSARD Ema (ENGIE Green)" userId="7944c06f-5b73-4de2-9640-ba7eaa4697cb" providerId="ADAL" clId="{AE74547A-561A-4D38-A8DF-233ACBA2CD66}" dt="2026-06-17T08:02:16.541" v="855" actId="1076"/>
          <ac:cxnSpMkLst>
            <pc:docMk/>
            <pc:sldMk cId="2102467313" sldId="261"/>
            <ac:cxnSpMk id="134" creationId="{AABB45E9-5101-B171-5E14-7F5B56B7074C}"/>
          </ac:cxnSpMkLst>
        </pc:cxnChg>
        <pc:cxnChg chg="add mod">
          <ac:chgData name="BOSSARD Ema (ENGIE Green)" userId="7944c06f-5b73-4de2-9640-ba7eaa4697cb" providerId="ADAL" clId="{AE74547A-561A-4D38-A8DF-233ACBA2CD66}" dt="2026-06-17T08:02:38.851" v="860" actId="1076"/>
          <ac:cxnSpMkLst>
            <pc:docMk/>
            <pc:sldMk cId="2102467313" sldId="261"/>
            <ac:cxnSpMk id="135" creationId="{137AAA14-D9FF-8567-6CC6-F0DADFAED4E3}"/>
          </ac:cxnSpMkLst>
        </pc:cxnChg>
        <pc:cxnChg chg="add mod">
          <ac:chgData name="BOSSARD Ema (ENGIE Green)" userId="7944c06f-5b73-4de2-9640-ba7eaa4697cb" providerId="ADAL" clId="{AE74547A-561A-4D38-A8DF-233ACBA2CD66}" dt="2026-06-17T08:02:46.015" v="863" actId="1076"/>
          <ac:cxnSpMkLst>
            <pc:docMk/>
            <pc:sldMk cId="2102467313" sldId="261"/>
            <ac:cxnSpMk id="136" creationId="{1AB8C8AE-7ABD-9686-D3B9-842F5BE0105A}"/>
          </ac:cxnSpMkLst>
        </pc:cxnChg>
        <pc:cxnChg chg="add mod">
          <ac:chgData name="BOSSARD Ema (ENGIE Green)" userId="7944c06f-5b73-4de2-9640-ba7eaa4697cb" providerId="ADAL" clId="{AE74547A-561A-4D38-A8DF-233ACBA2CD66}" dt="2026-06-17T08:03:05.496" v="868" actId="1076"/>
          <ac:cxnSpMkLst>
            <pc:docMk/>
            <pc:sldMk cId="2102467313" sldId="261"/>
            <ac:cxnSpMk id="137" creationId="{A028BEAD-2477-02A7-DB14-D2DE0C9ED939}"/>
          </ac:cxnSpMkLst>
        </pc:cxnChg>
        <pc:cxnChg chg="add mod">
          <ac:chgData name="BOSSARD Ema (ENGIE Green)" userId="7944c06f-5b73-4de2-9640-ba7eaa4697cb" providerId="ADAL" clId="{AE74547A-561A-4D38-A8DF-233ACBA2CD66}" dt="2026-06-17T08:03:12.274" v="870" actId="1076"/>
          <ac:cxnSpMkLst>
            <pc:docMk/>
            <pc:sldMk cId="2102467313" sldId="261"/>
            <ac:cxnSpMk id="138" creationId="{36143925-6D07-FF6D-64E2-D0E4C43F1984}"/>
          </ac:cxnSpMkLst>
        </pc:cxnChg>
        <pc:cxnChg chg="mod">
          <ac:chgData name="BOSSARD Ema (ENGIE Green)" userId="7944c06f-5b73-4de2-9640-ba7eaa4697cb" providerId="ADAL" clId="{AE74547A-561A-4D38-A8DF-233ACBA2CD66}" dt="2026-06-17T07:51:23.211" v="629" actId="1035"/>
          <ac:cxnSpMkLst>
            <pc:docMk/>
            <pc:sldMk cId="2102467313" sldId="261"/>
            <ac:cxnSpMk id="248" creationId="{00000000-0000-0000-0000-000000000000}"/>
          </ac:cxnSpMkLst>
        </pc:cxnChg>
        <pc:cxnChg chg="mod">
          <ac:chgData name="BOSSARD Ema (ENGIE Green)" userId="7944c06f-5b73-4de2-9640-ba7eaa4697cb" providerId="ADAL" clId="{AE74547A-561A-4D38-A8DF-233ACBA2CD66}" dt="2026-06-17T07:50:24.524" v="599" actId="1037"/>
          <ac:cxnSpMkLst>
            <pc:docMk/>
            <pc:sldMk cId="2102467313" sldId="261"/>
            <ac:cxnSpMk id="272" creationId="{00000000-0000-0000-0000-000000000000}"/>
          </ac:cxnSpMkLst>
        </pc:cxnChg>
      </pc:sldChg>
    </pc:docChg>
  </pc:docChgLst>
  <pc:docChgLst>
    <pc:chgData name="BOSSARD Ema (ENGIE Green)" userId="S::mq6692@engie.com::7944c06f-5b73-4de2-9640-ba7eaa4697cb" providerId="AD" clId="Web-{3C8DFB15-C268-E1DE-8188-B1B98938F668}"/>
    <pc:docChg chg="modSld">
      <pc:chgData name="BOSSARD Ema (ENGIE Green)" userId="S::mq6692@engie.com::7944c06f-5b73-4de2-9640-ba7eaa4697cb" providerId="AD" clId="Web-{3C8DFB15-C268-E1DE-8188-B1B98938F668}" dt="2026-06-16T15:06:55.378" v="3" actId="14100"/>
      <pc:docMkLst>
        <pc:docMk/>
      </pc:docMkLst>
      <pc:sldChg chg="modSp">
        <pc:chgData name="BOSSARD Ema (ENGIE Green)" userId="S::mq6692@engie.com::7944c06f-5b73-4de2-9640-ba7eaa4697cb" providerId="AD" clId="Web-{3C8DFB15-C268-E1DE-8188-B1B98938F668}" dt="2026-06-16T15:06:55.378" v="3" actId="14100"/>
        <pc:sldMkLst>
          <pc:docMk/>
          <pc:sldMk cId="2102467313" sldId="261"/>
        </pc:sldMkLst>
        <pc:picChg chg="mod">
          <ac:chgData name="BOSSARD Ema (ENGIE Green)" userId="S::mq6692@engie.com::7944c06f-5b73-4de2-9640-ba7eaa4697cb" providerId="AD" clId="Web-{3C8DFB15-C268-E1DE-8188-B1B98938F668}" dt="2026-06-16T15:06:55.378" v="3" actId="14100"/>
          <ac:picMkLst>
            <pc:docMk/>
            <pc:sldMk cId="2102467313" sldId="261"/>
            <ac:picMk id="13" creationId="{BD215417-A5BF-1449-17E0-774BBEB73D92}"/>
          </ac:picMkLst>
        </pc:picChg>
      </pc:sldChg>
    </pc:docChg>
  </pc:docChgLst>
  <pc:docChgLst>
    <pc:chgData name="THEATE-BOURDET Maelig (ENGIE Green)" userId="8fc1d04b-1f75-4d1d-90e4-aa7c4a3acdd5" providerId="ADAL" clId="{8B8D3ACB-3AD9-4A3F-8B5D-ED72279A1F69}"/>
    <pc:docChg chg="undo custSel modSld">
      <pc:chgData name="THEATE-BOURDET Maelig (ENGIE Green)" userId="8fc1d04b-1f75-4d1d-90e4-aa7c4a3acdd5" providerId="ADAL" clId="{8B8D3ACB-3AD9-4A3F-8B5D-ED72279A1F69}" dt="2026-07-02T17:50:35.851" v="373" actId="14100"/>
      <pc:docMkLst>
        <pc:docMk/>
      </pc:docMkLst>
      <pc:sldChg chg="addSp delSp modSp mod">
        <pc:chgData name="THEATE-BOURDET Maelig (ENGIE Green)" userId="8fc1d04b-1f75-4d1d-90e4-aa7c4a3acdd5" providerId="ADAL" clId="{8B8D3ACB-3AD9-4A3F-8B5D-ED72279A1F69}" dt="2026-07-02T17:50:35.851" v="373" actId="14100"/>
        <pc:sldMkLst>
          <pc:docMk/>
          <pc:sldMk cId="2102467313" sldId="261"/>
        </pc:sldMkLst>
        <pc:spChg chg="mod">
          <ac:chgData name="THEATE-BOURDET Maelig (ENGIE Green)" userId="8fc1d04b-1f75-4d1d-90e4-aa7c4a3acdd5" providerId="ADAL" clId="{8B8D3ACB-3AD9-4A3F-8B5D-ED72279A1F69}" dt="2026-07-02T17:49:57.393" v="345" actId="1076"/>
          <ac:spMkLst>
            <pc:docMk/>
            <pc:sldMk cId="2102467313" sldId="261"/>
            <ac:spMk id="7" creationId="{78F45591-BF65-FA99-0392-D78AE25863DC}"/>
          </ac:spMkLst>
        </pc:spChg>
        <pc:spChg chg="mod">
          <ac:chgData name="THEATE-BOURDET Maelig (ENGIE Green)" userId="8fc1d04b-1f75-4d1d-90e4-aa7c4a3acdd5" providerId="ADAL" clId="{8B8D3ACB-3AD9-4A3F-8B5D-ED72279A1F69}" dt="2026-07-02T17:29:45.674" v="5" actId="14100"/>
          <ac:spMkLst>
            <pc:docMk/>
            <pc:sldMk cId="2102467313" sldId="261"/>
            <ac:spMk id="16" creationId="{9E4081C0-0875-6F96-522A-5C2885832A06}"/>
          </ac:spMkLst>
        </pc:spChg>
        <pc:spChg chg="mod">
          <ac:chgData name="THEATE-BOURDET Maelig (ENGIE Green)" userId="8fc1d04b-1f75-4d1d-90e4-aa7c4a3acdd5" providerId="ADAL" clId="{8B8D3ACB-3AD9-4A3F-8B5D-ED72279A1F69}" dt="2026-07-02T17:33:39.534" v="19" actId="20577"/>
          <ac:spMkLst>
            <pc:docMk/>
            <pc:sldMk cId="2102467313" sldId="261"/>
            <ac:spMk id="19" creationId="{1B4CEEDD-40C9-1CAE-8473-84D7414968FA}"/>
          </ac:spMkLst>
        </pc:spChg>
        <pc:spChg chg="del">
          <ac:chgData name="THEATE-BOURDET Maelig (ENGIE Green)" userId="8fc1d04b-1f75-4d1d-90e4-aa7c4a3acdd5" providerId="ADAL" clId="{8B8D3ACB-3AD9-4A3F-8B5D-ED72279A1F69}" dt="2026-07-02T17:47:41.155" v="293" actId="478"/>
          <ac:spMkLst>
            <pc:docMk/>
            <pc:sldMk cId="2102467313" sldId="261"/>
            <ac:spMk id="25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50:35.851" v="373" actId="14100"/>
          <ac:spMkLst>
            <pc:docMk/>
            <pc:sldMk cId="2102467313" sldId="261"/>
            <ac:spMk id="38" creationId="{49985BDF-55A7-07FF-952D-0A8A66FD5DCC}"/>
          </ac:spMkLst>
        </pc:spChg>
        <pc:spChg chg="mod">
          <ac:chgData name="THEATE-BOURDET Maelig (ENGIE Green)" userId="8fc1d04b-1f75-4d1d-90e4-aa7c4a3acdd5" providerId="ADAL" clId="{8B8D3ACB-3AD9-4A3F-8B5D-ED72279A1F69}" dt="2026-07-02T17:49:57.393" v="345" actId="1076"/>
          <ac:spMkLst>
            <pc:docMk/>
            <pc:sldMk cId="2102467313" sldId="261"/>
            <ac:spMk id="40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50:25.301" v="372" actId="20577"/>
          <ac:spMkLst>
            <pc:docMk/>
            <pc:sldMk cId="2102467313" sldId="261"/>
            <ac:spMk id="43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34:05.354" v="23" actId="1076"/>
          <ac:spMkLst>
            <pc:docMk/>
            <pc:sldMk cId="2102467313" sldId="261"/>
            <ac:spMk id="81" creationId="{2A52D985-BCD7-E5FB-DA55-B3BEBE214930}"/>
          </ac:spMkLst>
        </pc:spChg>
        <pc:spChg chg="mod">
          <ac:chgData name="THEATE-BOURDET Maelig (ENGIE Green)" userId="8fc1d04b-1f75-4d1d-90e4-aa7c4a3acdd5" providerId="ADAL" clId="{8B8D3ACB-3AD9-4A3F-8B5D-ED72279A1F69}" dt="2026-07-02T17:34:12.436" v="24" actId="164"/>
          <ac:spMkLst>
            <pc:docMk/>
            <pc:sldMk cId="2102467313" sldId="261"/>
            <ac:spMk id="84" creationId="{61364FA9-99FF-40EA-9213-5E42B143DB24}"/>
          </ac:spMkLst>
        </pc:spChg>
        <pc:spChg chg="mod">
          <ac:chgData name="THEATE-BOURDET Maelig (ENGIE Green)" userId="8fc1d04b-1f75-4d1d-90e4-aa7c4a3acdd5" providerId="ADAL" clId="{8B8D3ACB-3AD9-4A3F-8B5D-ED72279A1F69}" dt="2026-07-02T17:34:12.436" v="24" actId="164"/>
          <ac:spMkLst>
            <pc:docMk/>
            <pc:sldMk cId="2102467313" sldId="261"/>
            <ac:spMk id="85" creationId="{02C2DC92-E8BD-13DC-9342-0A0F26CB506D}"/>
          </ac:spMkLst>
        </pc:spChg>
        <pc:spChg chg="mod">
          <ac:chgData name="THEATE-BOURDET Maelig (ENGIE Green)" userId="8fc1d04b-1f75-4d1d-90e4-aa7c4a3acdd5" providerId="ADAL" clId="{8B8D3ACB-3AD9-4A3F-8B5D-ED72279A1F69}" dt="2026-07-02T17:37:16.009" v="109" actId="14100"/>
          <ac:spMkLst>
            <pc:docMk/>
            <pc:sldMk cId="2102467313" sldId="261"/>
            <ac:spMk id="88" creationId="{CAE316F1-071A-CA97-7716-82DD2116229B}"/>
          </ac:spMkLst>
        </pc:spChg>
        <pc:spChg chg="mod">
          <ac:chgData name="THEATE-BOURDET Maelig (ENGIE Green)" userId="8fc1d04b-1f75-4d1d-90e4-aa7c4a3acdd5" providerId="ADAL" clId="{8B8D3ACB-3AD9-4A3F-8B5D-ED72279A1F69}" dt="2026-07-02T17:37:17.869" v="110" actId="14100"/>
          <ac:spMkLst>
            <pc:docMk/>
            <pc:sldMk cId="2102467313" sldId="261"/>
            <ac:spMk id="89" creationId="{22219C88-C0AF-A967-0F14-A6D5B5583A3A}"/>
          </ac:spMkLst>
        </pc:spChg>
        <pc:spChg chg="mod">
          <ac:chgData name="THEATE-BOURDET Maelig (ENGIE Green)" userId="8fc1d04b-1f75-4d1d-90e4-aa7c4a3acdd5" providerId="ADAL" clId="{8B8D3ACB-3AD9-4A3F-8B5D-ED72279A1F69}" dt="2026-07-02T17:37:19.945" v="111" actId="14100"/>
          <ac:spMkLst>
            <pc:docMk/>
            <pc:sldMk cId="2102467313" sldId="261"/>
            <ac:spMk id="98" creationId="{47032B27-5A57-1C43-6D85-DFBA00002E93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99" creationId="{63C8C1AF-2AC7-83F8-E13E-893FFF0A733E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100" creationId="{46F671F0-C863-6249-0017-4FD6B684A12C}"/>
          </ac:spMkLst>
        </pc:spChg>
        <pc:spChg chg="mod">
          <ac:chgData name="THEATE-BOURDET Maelig (ENGIE Green)" userId="8fc1d04b-1f75-4d1d-90e4-aa7c4a3acdd5" providerId="ADAL" clId="{8B8D3ACB-3AD9-4A3F-8B5D-ED72279A1F69}" dt="2026-07-02T17:44:31.642" v="233" actId="20577"/>
          <ac:spMkLst>
            <pc:docMk/>
            <pc:sldMk cId="2102467313" sldId="261"/>
            <ac:spMk id="101" creationId="{758DED7A-BEC9-5203-0FF0-F4450054B3BD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16" creationId="{128BB656-89A8-9DC7-E2AF-4508DA1DEA86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18" creationId="{2208B6FD-051A-C253-094D-DBF1A2F7C2AA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19" creationId="{2D279791-5B27-BE49-B6B2-C0817E4A2B28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20" creationId="{50A07131-A066-9A2D-BEC4-96D79D2761AE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21" creationId="{9A0824C7-8C93-DD52-338E-B6DEA699F3C4}"/>
          </ac:spMkLst>
        </pc:spChg>
        <pc:spChg chg="mod">
          <ac:chgData name="THEATE-BOURDET Maelig (ENGIE Green)" userId="8fc1d04b-1f75-4d1d-90e4-aa7c4a3acdd5" providerId="ADAL" clId="{8B8D3ACB-3AD9-4A3F-8B5D-ED72279A1F69}" dt="2026-07-02T17:37:21.592" v="112" actId="14100"/>
          <ac:spMkLst>
            <pc:docMk/>
            <pc:sldMk cId="2102467313" sldId="261"/>
            <ac:spMk id="122" creationId="{E14853D8-F7E7-4021-2581-5E24BE6C4906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123" creationId="{3F0A6074-4301-00A3-066E-45195A955A88}"/>
          </ac:spMkLst>
        </pc:spChg>
        <pc:spChg chg="mod">
          <ac:chgData name="THEATE-BOURDET Maelig (ENGIE Green)" userId="8fc1d04b-1f75-4d1d-90e4-aa7c4a3acdd5" providerId="ADAL" clId="{8B8D3ACB-3AD9-4A3F-8B5D-ED72279A1F69}" dt="2026-07-02T17:47:23.236" v="290" actId="122"/>
          <ac:spMkLst>
            <pc:docMk/>
            <pc:sldMk cId="2102467313" sldId="261"/>
            <ac:spMk id="125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37:30.731" v="114" actId="1076"/>
          <ac:spMkLst>
            <pc:docMk/>
            <pc:sldMk cId="2102467313" sldId="261"/>
            <ac:spMk id="128" creationId="{A1423285-C0F3-B023-89CA-76DC86F4CA32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29" creationId="{FB12C5A4-BB13-F3AA-195D-92EB717F13AA}"/>
          </ac:spMkLst>
        </pc:spChg>
        <pc:spChg chg="add mod">
          <ac:chgData name="THEATE-BOURDET Maelig (ENGIE Green)" userId="8fc1d04b-1f75-4d1d-90e4-aa7c4a3acdd5" providerId="ADAL" clId="{8B8D3ACB-3AD9-4A3F-8B5D-ED72279A1F69}" dt="2026-07-02T17:44:58.295" v="238" actId="164"/>
          <ac:spMkLst>
            <pc:docMk/>
            <pc:sldMk cId="2102467313" sldId="261"/>
            <ac:spMk id="130" creationId="{D73ED9A4-2A89-8EFB-73DE-3B58EC39C109}"/>
          </ac:spMkLst>
        </pc:spChg>
        <pc:spChg chg="add mod">
          <ac:chgData name="THEATE-BOURDET Maelig (ENGIE Green)" userId="8fc1d04b-1f75-4d1d-90e4-aa7c4a3acdd5" providerId="ADAL" clId="{8B8D3ACB-3AD9-4A3F-8B5D-ED72279A1F69}" dt="2026-07-02T17:46:31.561" v="287" actId="3064"/>
          <ac:spMkLst>
            <pc:docMk/>
            <pc:sldMk cId="2102467313" sldId="261"/>
            <ac:spMk id="132" creationId="{A3560463-9B83-DBED-3F11-D675D103E98E}"/>
          </ac:spMkLst>
        </pc:spChg>
        <pc:spChg chg="mod">
          <ac:chgData name="THEATE-BOURDET Maelig (ENGIE Green)" userId="8fc1d04b-1f75-4d1d-90e4-aa7c4a3acdd5" providerId="ADAL" clId="{8B8D3ACB-3AD9-4A3F-8B5D-ED72279A1F69}" dt="2026-07-02T17:36:16.433" v="58" actId="1038"/>
          <ac:spMkLst>
            <pc:docMk/>
            <pc:sldMk cId="2102467313" sldId="261"/>
            <ac:spMk id="139" creationId="{68C8A376-FAFF-13D2-9298-4226C01D35C6}"/>
          </ac:spMkLst>
        </pc:spChg>
        <pc:spChg chg="add mod">
          <ac:chgData name="THEATE-BOURDET Maelig (ENGIE Green)" userId="8fc1d04b-1f75-4d1d-90e4-aa7c4a3acdd5" providerId="ADAL" clId="{8B8D3ACB-3AD9-4A3F-8B5D-ED72279A1F69}" dt="2026-07-02T17:46:42.043" v="288" actId="1076"/>
          <ac:spMkLst>
            <pc:docMk/>
            <pc:sldMk cId="2102467313" sldId="261"/>
            <ac:spMk id="140" creationId="{F5D9B042-AE8D-F96E-13A2-F8A0A3AED0AB}"/>
          </ac:spMkLst>
        </pc:spChg>
        <pc:spChg chg="add mod">
          <ac:chgData name="THEATE-BOURDET Maelig (ENGIE Green)" userId="8fc1d04b-1f75-4d1d-90e4-aa7c4a3acdd5" providerId="ADAL" clId="{8B8D3ACB-3AD9-4A3F-8B5D-ED72279A1F69}" dt="2026-07-02T17:47:53.031" v="297" actId="164"/>
          <ac:spMkLst>
            <pc:docMk/>
            <pc:sldMk cId="2102467313" sldId="261"/>
            <ac:spMk id="141" creationId="{108E34CF-F30A-5F60-8C26-7B0D53B4399B}"/>
          </ac:spMkLst>
        </pc:spChg>
        <pc:spChg chg="add mod">
          <ac:chgData name="THEATE-BOURDET Maelig (ENGIE Green)" userId="8fc1d04b-1f75-4d1d-90e4-aa7c4a3acdd5" providerId="ADAL" clId="{8B8D3ACB-3AD9-4A3F-8B5D-ED72279A1F69}" dt="2026-07-02T17:48:29.680" v="328" actId="20577"/>
          <ac:spMkLst>
            <pc:docMk/>
            <pc:sldMk cId="2102467313" sldId="261"/>
            <ac:spMk id="142" creationId="{328D302D-A445-FD33-9DA1-DC0B80A52077}"/>
          </ac:spMkLst>
        </pc:spChg>
        <pc:grpChg chg="mod">
          <ac:chgData name="THEATE-BOURDET Maelig (ENGIE Green)" userId="8fc1d04b-1f75-4d1d-90e4-aa7c4a3acdd5" providerId="ADAL" clId="{8B8D3ACB-3AD9-4A3F-8B5D-ED72279A1F69}" dt="2026-07-02T17:37:39.206" v="115" actId="1076"/>
          <ac:grpSpMkLst>
            <pc:docMk/>
            <pc:sldMk cId="2102467313" sldId="261"/>
            <ac:grpSpMk id="14" creationId="{175426AB-9D68-CE9F-91E2-553C78EB6F4B}"/>
          </ac:grpSpMkLst>
        </pc:grpChg>
        <pc:grpChg chg="mod">
          <ac:chgData name="THEATE-BOURDET Maelig (ENGIE Green)" userId="8fc1d04b-1f75-4d1d-90e4-aa7c4a3acdd5" providerId="ADAL" clId="{8B8D3ACB-3AD9-4A3F-8B5D-ED72279A1F69}" dt="2026-07-02T17:49:33.106" v="338" actId="14100"/>
          <ac:grpSpMkLst>
            <pc:docMk/>
            <pc:sldMk cId="2102467313" sldId="261"/>
            <ac:grpSpMk id="90" creationId="{3046765C-1239-65CA-0DE4-BD9A7B36C41B}"/>
          </ac:grpSpMkLst>
        </pc:grpChg>
        <pc:grpChg chg="mod">
          <ac:chgData name="THEATE-BOURDET Maelig (ENGIE Green)" userId="8fc1d04b-1f75-4d1d-90e4-aa7c4a3acdd5" providerId="ADAL" clId="{8B8D3ACB-3AD9-4A3F-8B5D-ED72279A1F69}" dt="2026-07-02T17:49:30.282" v="336" actId="14100"/>
          <ac:grpSpMkLst>
            <pc:docMk/>
            <pc:sldMk cId="2102467313" sldId="261"/>
            <ac:grpSpMk id="95" creationId="{0E4B5EFE-C727-DA36-2E6E-5C93BBB77B8D}"/>
          </ac:grpSpMkLst>
        </pc:grpChg>
        <pc:grpChg chg="add mod">
          <ac:chgData name="THEATE-BOURDET Maelig (ENGIE Green)" userId="8fc1d04b-1f75-4d1d-90e4-aa7c4a3acdd5" providerId="ADAL" clId="{8B8D3ACB-3AD9-4A3F-8B5D-ED72279A1F69}" dt="2026-07-02T17:44:58.295" v="238" actId="164"/>
          <ac:grpSpMkLst>
            <pc:docMk/>
            <pc:sldMk cId="2102467313" sldId="261"/>
            <ac:grpSpMk id="131" creationId="{7C3AD737-C972-6A36-1F01-133FF9ED92E7}"/>
          </ac:grpSpMkLst>
        </pc:grpChg>
        <pc:grpChg chg="add mod">
          <ac:chgData name="THEATE-BOURDET Maelig (ENGIE Green)" userId="8fc1d04b-1f75-4d1d-90e4-aa7c4a3acdd5" providerId="ADAL" clId="{8B8D3ACB-3AD9-4A3F-8B5D-ED72279A1F69}" dt="2026-07-02T17:49:23.333" v="334" actId="14100"/>
          <ac:grpSpMkLst>
            <pc:docMk/>
            <pc:sldMk cId="2102467313" sldId="261"/>
            <ac:grpSpMk id="143" creationId="{2DB64DD9-B343-F74E-39DD-91DDE488FFDE}"/>
          </ac:grpSpMkLst>
        </pc:grpChg>
        <pc:picChg chg="add mod">
          <ac:chgData name="THEATE-BOURDET Maelig (ENGIE Green)" userId="8fc1d04b-1f75-4d1d-90e4-aa7c4a3acdd5" providerId="ADAL" clId="{8B8D3ACB-3AD9-4A3F-8B5D-ED72279A1F69}" dt="2026-07-02T17:44:58.295" v="238" actId="164"/>
          <ac:picMkLst>
            <pc:docMk/>
            <pc:sldMk cId="2102467313" sldId="261"/>
            <ac:picMk id="10" creationId="{12936764-EAD8-2EA9-E295-AFE47A751E70}"/>
          </ac:picMkLst>
        </pc:picChg>
        <pc:picChg chg="mod">
          <ac:chgData name="THEATE-BOURDET Maelig (ENGIE Green)" userId="8fc1d04b-1f75-4d1d-90e4-aa7c4a3acdd5" providerId="ADAL" clId="{8B8D3ACB-3AD9-4A3F-8B5D-ED72279A1F69}" dt="2026-07-02T17:49:17.171" v="333" actId="1076"/>
          <ac:picMkLst>
            <pc:docMk/>
            <pc:sldMk cId="2102467313" sldId="261"/>
            <ac:picMk id="17" creationId="{DA2B2B23-806E-D35C-F1F2-60B70D0D7489}"/>
          </ac:picMkLst>
        </pc:picChg>
        <pc:picChg chg="mod">
          <ac:chgData name="THEATE-BOURDET Maelig (ENGIE Green)" userId="8fc1d04b-1f75-4d1d-90e4-aa7c4a3acdd5" providerId="ADAL" clId="{8B8D3ACB-3AD9-4A3F-8B5D-ED72279A1F69}" dt="2026-07-02T17:49:10.899" v="332" actId="1076"/>
          <ac:picMkLst>
            <pc:docMk/>
            <pc:sldMk cId="2102467313" sldId="261"/>
            <ac:picMk id="26" creationId="{C6031405-905E-3D47-9D51-7B7B90AEC762}"/>
          </ac:picMkLst>
        </pc:picChg>
        <pc:picChg chg="mod">
          <ac:chgData name="THEATE-BOURDET Maelig (ENGIE Green)" userId="8fc1d04b-1f75-4d1d-90e4-aa7c4a3acdd5" providerId="ADAL" clId="{8B8D3ACB-3AD9-4A3F-8B5D-ED72279A1F69}" dt="2026-07-02T17:50:03.424" v="346" actId="1076"/>
          <ac:picMkLst>
            <pc:docMk/>
            <pc:sldMk cId="2102467313" sldId="261"/>
            <ac:picMk id="28" creationId="{45138548-15EB-C755-E2B3-CF4CCB5C4F71}"/>
          </ac:picMkLst>
        </pc:picChg>
        <pc:picChg chg="del mod">
          <ac:chgData name="THEATE-BOURDET Maelig (ENGIE Green)" userId="8fc1d04b-1f75-4d1d-90e4-aa7c4a3acdd5" providerId="ADAL" clId="{8B8D3ACB-3AD9-4A3F-8B5D-ED72279A1F69}" dt="2026-07-02T17:33:04.138" v="8" actId="478"/>
          <ac:picMkLst>
            <pc:docMk/>
            <pc:sldMk cId="2102467313" sldId="261"/>
            <ac:picMk id="117" creationId="{F537FC93-E2CB-BC29-1D12-6E9DD5A2168F}"/>
          </ac:picMkLst>
        </pc:picChg>
        <pc:cxnChg chg="del">
          <ac:chgData name="THEATE-BOURDET Maelig (ENGIE Green)" userId="8fc1d04b-1f75-4d1d-90e4-aa7c4a3acdd5" providerId="ADAL" clId="{8B8D3ACB-3AD9-4A3F-8B5D-ED72279A1F69}" dt="2026-07-02T17:47:44.313" v="294" actId="478"/>
          <ac:cxnSpMkLst>
            <pc:docMk/>
            <pc:sldMk cId="2102467313" sldId="261"/>
            <ac:cxnSpMk id="24" creationId="{00000000-0000-0000-0000-000000000000}"/>
          </ac:cxnSpMkLst>
        </pc:cxnChg>
        <pc:cxnChg chg="mod">
          <ac:chgData name="THEATE-BOURDET Maelig (ENGIE Green)" userId="8fc1d04b-1f75-4d1d-90e4-aa7c4a3acdd5" providerId="ADAL" clId="{8B8D3ACB-3AD9-4A3F-8B5D-ED72279A1F69}" dt="2026-07-02T17:36:28.222" v="85" actId="1037"/>
          <ac:cxnSpMkLst>
            <pc:docMk/>
            <pc:sldMk cId="2102467313" sldId="261"/>
            <ac:cxnSpMk id="105" creationId="{DC0E4FB2-8808-7B94-0788-6556FA45A403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06" creationId="{B587C30F-CFE9-BA68-9541-2D9853DFE470}"/>
          </ac:cxnSpMkLst>
        </pc:cxnChg>
        <pc:cxnChg chg="mod">
          <ac:chgData name="THEATE-BOURDET Maelig (ENGIE Green)" userId="8fc1d04b-1f75-4d1d-90e4-aa7c4a3acdd5" providerId="ADAL" clId="{8B8D3ACB-3AD9-4A3F-8B5D-ED72279A1F69}" dt="2026-07-02T17:36:49.122" v="100" actId="14100"/>
          <ac:cxnSpMkLst>
            <pc:docMk/>
            <pc:sldMk cId="2102467313" sldId="261"/>
            <ac:cxnSpMk id="109" creationId="{5BBF59E0-FD1E-17CF-2BB4-F11693F3E159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33" creationId="{AE237C4F-38E5-7C57-FBF6-77CB1C180CA8}"/>
          </ac:cxnSpMkLst>
        </pc:cxnChg>
        <pc:cxnChg chg="mod">
          <ac:chgData name="THEATE-BOURDET Maelig (ENGIE Green)" userId="8fc1d04b-1f75-4d1d-90e4-aa7c4a3acdd5" providerId="ADAL" clId="{8B8D3ACB-3AD9-4A3F-8B5D-ED72279A1F69}" dt="2026-07-02T17:36:49.122" v="100" actId="14100"/>
          <ac:cxnSpMkLst>
            <pc:docMk/>
            <pc:sldMk cId="2102467313" sldId="261"/>
            <ac:cxnSpMk id="134" creationId="{AABB45E9-5101-B171-5E14-7F5B56B7074C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35" creationId="{137AAA14-D9FF-8567-6CC6-F0DADFAED4E3}"/>
          </ac:cxnSpMkLst>
        </pc:cxnChg>
        <pc:cxnChg chg="mod">
          <ac:chgData name="THEATE-BOURDET Maelig (ENGIE Green)" userId="8fc1d04b-1f75-4d1d-90e4-aa7c4a3acdd5" providerId="ADAL" clId="{8B8D3ACB-3AD9-4A3F-8B5D-ED72279A1F69}" dt="2026-07-02T17:36:52.753" v="101" actId="14100"/>
          <ac:cxnSpMkLst>
            <pc:docMk/>
            <pc:sldMk cId="2102467313" sldId="261"/>
            <ac:cxnSpMk id="136" creationId="{1AB8C8AE-7ABD-9686-D3B9-842F5BE0105A}"/>
          </ac:cxnSpMkLst>
        </pc:cxnChg>
        <pc:cxnChg chg="mod">
          <ac:chgData name="THEATE-BOURDET Maelig (ENGIE Green)" userId="8fc1d04b-1f75-4d1d-90e4-aa7c4a3acdd5" providerId="ADAL" clId="{8B8D3ACB-3AD9-4A3F-8B5D-ED72279A1F69}" dt="2026-07-02T17:37:08.967" v="106" actId="14100"/>
          <ac:cxnSpMkLst>
            <pc:docMk/>
            <pc:sldMk cId="2102467313" sldId="261"/>
            <ac:cxnSpMk id="137" creationId="{A028BEAD-2477-02A7-DB14-D2DE0C9ED939}"/>
          </ac:cxnSpMkLst>
        </pc:cxnChg>
        <pc:cxnChg chg="mod">
          <ac:chgData name="THEATE-BOURDET Maelig (ENGIE Green)" userId="8fc1d04b-1f75-4d1d-90e4-aa7c4a3acdd5" providerId="ADAL" clId="{8B8D3ACB-3AD9-4A3F-8B5D-ED72279A1F69}" dt="2026-07-02T17:36:55.886" v="102" actId="14100"/>
          <ac:cxnSpMkLst>
            <pc:docMk/>
            <pc:sldMk cId="2102467313" sldId="261"/>
            <ac:cxnSpMk id="138" creationId="{36143925-6D07-FF6D-64E2-D0E4C43F1984}"/>
          </ac:cxnSpMkLst>
        </pc:cxnChg>
      </pc:sldChg>
    </pc:docChg>
  </pc:docChgLst>
  <pc:docChgLst>
    <pc:chgData name="GRANGEAT Merline (ENGIE Green)" userId="28e2ae40-746d-48b5-b30d-d76495253d24" providerId="ADAL" clId="{3F5E18F0-7CBE-4797-95C2-317214A41E40}"/>
    <pc:docChg chg="delSld modSld">
      <pc:chgData name="GRANGEAT Merline (ENGIE Green)" userId="28e2ae40-746d-48b5-b30d-d76495253d24" providerId="ADAL" clId="{3F5E18F0-7CBE-4797-95C2-317214A41E40}" dt="2026-06-22T07:46:03.197" v="1" actId="114"/>
      <pc:docMkLst>
        <pc:docMk/>
      </pc:docMkLst>
      <pc:sldChg chg="modSp mod">
        <pc:chgData name="GRANGEAT Merline (ENGIE Green)" userId="28e2ae40-746d-48b5-b30d-d76495253d24" providerId="ADAL" clId="{3F5E18F0-7CBE-4797-95C2-317214A41E40}" dt="2026-06-22T07:46:03.197" v="1" actId="114"/>
        <pc:sldMkLst>
          <pc:docMk/>
          <pc:sldMk cId="2102467313" sldId="261"/>
        </pc:sldMkLst>
        <pc:spChg chg="mod">
          <ac:chgData name="GRANGEAT Merline (ENGIE Green)" userId="28e2ae40-746d-48b5-b30d-d76495253d24" providerId="ADAL" clId="{3F5E18F0-7CBE-4797-95C2-317214A41E40}" dt="2026-06-22T07:46:03.197" v="1" actId="114"/>
          <ac:spMkLst>
            <pc:docMk/>
            <pc:sldMk cId="2102467313" sldId="261"/>
            <ac:spMk id="4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35E10-06C3-4475-8B3E-084ED4612980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4648F-9DA2-4880-9152-09DCD38AA2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14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34648F-9DA2-4880-9152-09DCD38AA27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8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65D67-0F06-5246-883E-F30CE0F04AC7}" type="datetimeFigureOut">
              <a:t>02/07/2026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0B-CB8A-1C4E-ABDE-C7170097D5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56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70641"/>
          </a:xfrm>
          <a:prstGeom prst="rect">
            <a:avLst/>
          </a:prstGeom>
          <a:solidFill>
            <a:srgbClr val="1A2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33332" y="959813"/>
            <a:ext cx="459873" cy="456184"/>
          </a:xfrm>
          <a:prstGeom prst="rect">
            <a:avLst/>
          </a:prstGeom>
          <a:solidFill>
            <a:srgbClr val="007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313260"/>
            <a:ext cx="4970033" cy="100792"/>
          </a:xfrm>
          <a:prstGeom prst="rect">
            <a:avLst/>
          </a:prstGeom>
          <a:gradFill>
            <a:gsLst>
              <a:gs pos="0">
                <a:srgbClr val="00B5DF"/>
              </a:gs>
              <a:gs pos="100000">
                <a:srgbClr val="69BD9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9324" y="166148"/>
            <a:ext cx="6260511" cy="89255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Fiche de synthèse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Projet agrivoltaïque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de La Plate Pierre</a:t>
            </a:r>
            <a:endParaRPr lang="fr-FR" b="1" dirty="0">
              <a:solidFill>
                <a:schemeClr val="bg1"/>
              </a:solidFill>
              <a:latin typeface="Arial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6863" y="1575837"/>
            <a:ext cx="6267119" cy="256398"/>
          </a:xfrm>
          <a:prstGeom prst="rect">
            <a:avLst/>
          </a:prstGeom>
          <a:solidFill>
            <a:srgbClr val="0E1F4B"/>
          </a:solidFill>
          <a:ln w="6350">
            <a:solidFill>
              <a:srgbClr val="1B25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35750" y="1617163"/>
            <a:ext cx="245260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Acteurs du Projet</a:t>
            </a:r>
            <a:r>
              <a:rPr lang="fr-FR" sz="1100" b="1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 </a:t>
            </a:r>
            <a:endParaRPr lang="fr-FR" sz="1100" b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3684648" y="1619407"/>
            <a:ext cx="271711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Localisation</a:t>
            </a:r>
            <a:r>
              <a:rPr lang="fr-FR" sz="1100" b="1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 </a:t>
            </a:r>
            <a:endParaRPr lang="fr-FR" sz="1100" b="1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96862" y="1828850"/>
            <a:ext cx="6267120" cy="1041870"/>
          </a:xfrm>
          <a:prstGeom prst="rect">
            <a:avLst/>
          </a:prstGeom>
          <a:noFill/>
          <a:ln w="6350">
            <a:solidFill>
              <a:srgbClr val="0E1F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407090" y="1920277"/>
            <a:ext cx="1451694" cy="2307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Exploitant agricole</a:t>
            </a:r>
            <a:r>
              <a:rPr lang="fr-FR" sz="900" b="1" dirty="0">
                <a:solidFill>
                  <a:srgbClr val="0E1F4B"/>
                </a:solidFill>
                <a:effectLst/>
                <a:latin typeface="Arial" charset="0"/>
                <a:ea typeface="Arial" charset="0"/>
                <a:cs typeface="Arial" charset="0"/>
              </a:rPr>
              <a:t> </a:t>
            </a:r>
            <a:endParaRPr lang="fr-FR" sz="900" b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2343640" y="1913983"/>
            <a:ext cx="796572" cy="2571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b="1" dirty="0">
                <a:solidFill>
                  <a:srgbClr val="0E1F4B"/>
                </a:solidFill>
                <a:effectLst/>
                <a:latin typeface="Arial" charset="0"/>
                <a:ea typeface="Arial" charset="0"/>
                <a:cs typeface="Arial" charset="0"/>
              </a:rPr>
              <a:t>Développeur </a:t>
            </a:r>
            <a:endParaRPr lang="fr-FR" sz="900" b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3569320" y="1872848"/>
            <a:ext cx="598592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b="1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EPCI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3581272" y="2200349"/>
            <a:ext cx="598592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b="1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Commune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3581272" y="2542355"/>
            <a:ext cx="598592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b="1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Lieu-Dit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4408320" y="1868262"/>
            <a:ext cx="2171316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Communauté de communes </a:t>
            </a:r>
          </a:p>
          <a:p>
            <a:r>
              <a:rPr lang="fr-FR" sz="900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du </a:t>
            </a:r>
            <a:r>
              <a: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Bassin de Joinville en Champagne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4408320" y="2197993"/>
            <a:ext cx="1561456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Rupt et Joinville (52300)</a:t>
            </a:r>
            <a:endParaRPr lang="fr-FR" sz="900" b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4408320" y="2541797"/>
            <a:ext cx="2194179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i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La Plate Pierre</a:t>
            </a:r>
            <a:endParaRPr lang="fr-FR" sz="900" b="1" i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0" name="Connecteur droit 49"/>
          <p:cNvCxnSpPr>
            <a:cxnSpLocks/>
          </p:cNvCxnSpPr>
          <p:nvPr/>
        </p:nvCxnSpPr>
        <p:spPr>
          <a:xfrm>
            <a:off x="3436628" y="1627856"/>
            <a:ext cx="0" cy="16927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>
            <a:cxnSpLocks/>
          </p:cNvCxnSpPr>
          <p:nvPr/>
        </p:nvCxnSpPr>
        <p:spPr>
          <a:xfrm>
            <a:off x="3436628" y="1908204"/>
            <a:ext cx="0" cy="86400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cxnSpLocks/>
          </p:cNvCxnSpPr>
          <p:nvPr/>
        </p:nvCxnSpPr>
        <p:spPr>
          <a:xfrm>
            <a:off x="4294249" y="1908204"/>
            <a:ext cx="0" cy="864000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>
            <a:cxnSpLocks/>
          </p:cNvCxnSpPr>
          <p:nvPr/>
        </p:nvCxnSpPr>
        <p:spPr>
          <a:xfrm>
            <a:off x="3581450" y="2188380"/>
            <a:ext cx="576000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>
            <a:cxnSpLocks/>
          </p:cNvCxnSpPr>
          <p:nvPr/>
        </p:nvCxnSpPr>
        <p:spPr>
          <a:xfrm>
            <a:off x="3582313" y="2498978"/>
            <a:ext cx="575712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/>
          <p:cNvCxnSpPr>
            <a:cxnSpLocks/>
          </p:cNvCxnSpPr>
          <p:nvPr/>
        </p:nvCxnSpPr>
        <p:spPr>
          <a:xfrm>
            <a:off x="4408847" y="2188542"/>
            <a:ext cx="2090555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296863" y="3189811"/>
            <a:ext cx="6260512" cy="256398"/>
          </a:xfrm>
          <a:prstGeom prst="rect">
            <a:avLst/>
          </a:prstGeom>
          <a:solidFill>
            <a:srgbClr val="1B2546"/>
          </a:solidFill>
          <a:ln w="6350">
            <a:solidFill>
              <a:srgbClr val="1D2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125" name="ZoneTexte 124"/>
          <p:cNvSpPr txBox="1"/>
          <p:nvPr/>
        </p:nvSpPr>
        <p:spPr>
          <a:xfrm>
            <a:off x="379762" y="3238787"/>
            <a:ext cx="61196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Caractéristiques du projet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296863" y="3448320"/>
            <a:ext cx="6260512" cy="12370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rgbClr val="0E1F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FFF00"/>
              </a:highlight>
            </a:endParaRPr>
          </a:p>
        </p:txBody>
      </p:sp>
      <p:cxnSp>
        <p:nvCxnSpPr>
          <p:cNvPr id="127" name="Connecteur droit 126"/>
          <p:cNvCxnSpPr>
            <a:cxnSpLocks/>
            <a:stCxn id="126" idx="0"/>
            <a:endCxn id="126" idx="2"/>
          </p:cNvCxnSpPr>
          <p:nvPr/>
        </p:nvCxnSpPr>
        <p:spPr>
          <a:xfrm>
            <a:off x="3427119" y="3448320"/>
            <a:ext cx="0" cy="123703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necteur droit 247"/>
          <p:cNvCxnSpPr>
            <a:cxnSpLocks/>
          </p:cNvCxnSpPr>
          <p:nvPr/>
        </p:nvCxnSpPr>
        <p:spPr>
          <a:xfrm>
            <a:off x="3533391" y="3812906"/>
            <a:ext cx="2916000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-886078" y="-23943"/>
            <a:ext cx="294014" cy="29699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Rectangle 149"/>
          <p:cNvSpPr/>
          <p:nvPr/>
        </p:nvSpPr>
        <p:spPr>
          <a:xfrm>
            <a:off x="7333332" y="1536284"/>
            <a:ext cx="459873" cy="456184"/>
          </a:xfrm>
          <a:prstGeom prst="rect">
            <a:avLst/>
          </a:prstGeom>
          <a:solidFill>
            <a:srgbClr val="ABC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Rectangle 150"/>
          <p:cNvSpPr/>
          <p:nvPr/>
        </p:nvSpPr>
        <p:spPr>
          <a:xfrm>
            <a:off x="7333332" y="2112755"/>
            <a:ext cx="459873" cy="456184"/>
          </a:xfrm>
          <a:prstGeom prst="rect">
            <a:avLst/>
          </a:prstGeom>
          <a:solidFill>
            <a:srgbClr val="E26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Rectangle 151"/>
          <p:cNvSpPr/>
          <p:nvPr/>
        </p:nvSpPr>
        <p:spPr>
          <a:xfrm>
            <a:off x="7333332" y="2689227"/>
            <a:ext cx="459873" cy="456184"/>
          </a:xfrm>
          <a:prstGeom prst="rect">
            <a:avLst/>
          </a:prstGeom>
          <a:solidFill>
            <a:srgbClr val="F4B4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Rectangle 152"/>
          <p:cNvSpPr/>
          <p:nvPr/>
        </p:nvSpPr>
        <p:spPr>
          <a:xfrm>
            <a:off x="7333332" y="383342"/>
            <a:ext cx="459873" cy="456184"/>
          </a:xfrm>
          <a:prstGeom prst="rect">
            <a:avLst/>
          </a:prstGeom>
          <a:solidFill>
            <a:srgbClr val="1B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8FEE1AA5-6861-2FCA-4823-AFE6E551CAC2}"/>
              </a:ext>
            </a:extLst>
          </p:cNvPr>
          <p:cNvCxnSpPr>
            <a:cxnSpLocks/>
          </p:cNvCxnSpPr>
          <p:nvPr/>
        </p:nvCxnSpPr>
        <p:spPr>
          <a:xfrm>
            <a:off x="2003760" y="1896637"/>
            <a:ext cx="8888" cy="546184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79A87E7-06CE-5FCC-DE0C-3BA22EC6DD44}"/>
              </a:ext>
            </a:extLst>
          </p:cNvPr>
          <p:cNvCxnSpPr>
            <a:cxnSpLocks/>
          </p:cNvCxnSpPr>
          <p:nvPr/>
        </p:nvCxnSpPr>
        <p:spPr>
          <a:xfrm>
            <a:off x="4408847" y="2499140"/>
            <a:ext cx="2090555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3046765C-1239-65CA-0DE4-BD9A7B36C41B}"/>
              </a:ext>
            </a:extLst>
          </p:cNvPr>
          <p:cNvGrpSpPr/>
          <p:nvPr/>
        </p:nvGrpSpPr>
        <p:grpSpPr>
          <a:xfrm>
            <a:off x="3432699" y="3451809"/>
            <a:ext cx="3436498" cy="349180"/>
            <a:chOff x="3456925" y="3237455"/>
            <a:chExt cx="3436498" cy="349180"/>
          </a:xfrm>
        </p:grpSpPr>
        <p:sp>
          <p:nvSpPr>
            <p:cNvPr id="252" name="ZoneTexte 251"/>
            <p:cNvSpPr txBox="1"/>
            <p:nvPr/>
          </p:nvSpPr>
          <p:spPr>
            <a:xfrm>
              <a:off x="3456925" y="3318440"/>
              <a:ext cx="1135665" cy="20842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9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Surface clôturée</a:t>
              </a:r>
            </a:p>
          </p:txBody>
        </p:sp>
        <p:cxnSp>
          <p:nvCxnSpPr>
            <p:cNvPr id="272" name="Connecteur droit 271"/>
            <p:cNvCxnSpPr>
              <a:cxnSpLocks/>
            </p:cNvCxnSpPr>
            <p:nvPr/>
          </p:nvCxnSpPr>
          <p:spPr>
            <a:xfrm>
              <a:off x="4567482" y="3295289"/>
              <a:ext cx="0" cy="248337"/>
            </a:xfrm>
            <a:prstGeom prst="line">
              <a:avLst/>
            </a:prstGeom>
            <a:ln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6F41F8E-4B5B-FD7D-A934-8A5E5DEB6D17}"/>
                </a:ext>
              </a:extLst>
            </p:cNvPr>
            <p:cNvSpPr txBox="1"/>
            <p:nvPr/>
          </p:nvSpPr>
          <p:spPr>
            <a:xfrm>
              <a:off x="4769788" y="3237455"/>
              <a:ext cx="2123635" cy="3491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31,3 ha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54E46C2-4F65-4656-3916-C6F466E1C3D6}"/>
              </a:ext>
            </a:extLst>
          </p:cNvPr>
          <p:cNvGrpSpPr/>
          <p:nvPr/>
        </p:nvGrpSpPr>
        <p:grpSpPr>
          <a:xfrm>
            <a:off x="380026" y="3509070"/>
            <a:ext cx="840151" cy="192273"/>
            <a:chOff x="381907" y="3305870"/>
            <a:chExt cx="840151" cy="192273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53ED175-5509-DE0B-4C58-04AB32A05319}"/>
                </a:ext>
              </a:extLst>
            </p:cNvPr>
            <p:cNvSpPr txBox="1"/>
            <p:nvPr/>
          </p:nvSpPr>
          <p:spPr>
            <a:xfrm>
              <a:off x="381907" y="3318362"/>
              <a:ext cx="727041" cy="1672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Puissance</a:t>
              </a:r>
            </a:p>
          </p:txBody>
        </p: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FDF88DA4-4776-8D09-24B1-7C531B10C902}"/>
                </a:ext>
              </a:extLst>
            </p:cNvPr>
            <p:cNvCxnSpPr>
              <a:cxnSpLocks/>
            </p:cNvCxnSpPr>
            <p:nvPr/>
          </p:nvCxnSpPr>
          <p:spPr>
            <a:xfrm>
              <a:off x="1222058" y="3305870"/>
              <a:ext cx="0" cy="192273"/>
            </a:xfrm>
            <a:prstGeom prst="line">
              <a:avLst/>
            </a:prstGeom>
            <a:ln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9F4D0EF-ECDA-EBD4-1131-F1D864A6D983}"/>
              </a:ext>
            </a:extLst>
          </p:cNvPr>
          <p:cNvCxnSpPr>
            <a:cxnSpLocks/>
          </p:cNvCxnSpPr>
          <p:nvPr/>
        </p:nvCxnSpPr>
        <p:spPr>
          <a:xfrm>
            <a:off x="370076" y="3746826"/>
            <a:ext cx="2968305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13D6432-4DE3-36BA-C94A-6E3D358D9FD4}"/>
              </a:ext>
            </a:extLst>
          </p:cNvPr>
          <p:cNvCxnSpPr>
            <a:cxnSpLocks/>
          </p:cNvCxnSpPr>
          <p:nvPr/>
        </p:nvCxnSpPr>
        <p:spPr>
          <a:xfrm>
            <a:off x="370076" y="4054585"/>
            <a:ext cx="2968305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C5A16AFB-6020-D6EB-32C4-A5A48C933A60}"/>
              </a:ext>
            </a:extLst>
          </p:cNvPr>
          <p:cNvCxnSpPr>
            <a:cxnSpLocks/>
          </p:cNvCxnSpPr>
          <p:nvPr/>
        </p:nvCxnSpPr>
        <p:spPr>
          <a:xfrm>
            <a:off x="369309" y="4362344"/>
            <a:ext cx="2968305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ZoneTexte 258"/>
          <p:cNvSpPr txBox="1"/>
          <p:nvPr/>
        </p:nvSpPr>
        <p:spPr>
          <a:xfrm>
            <a:off x="1292823" y="4074235"/>
            <a:ext cx="2084109" cy="2966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Conso annuelle de 12 600 pers.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D813DEA-5C88-2050-C9C1-51E98C12487D}"/>
              </a:ext>
            </a:extLst>
          </p:cNvPr>
          <p:cNvSpPr txBox="1"/>
          <p:nvPr/>
        </p:nvSpPr>
        <p:spPr>
          <a:xfrm>
            <a:off x="379946" y="4122266"/>
            <a:ext cx="727041" cy="1604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b="1" i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Equivalent à </a:t>
            </a:r>
            <a:endParaRPr lang="fr-FR" sz="900" i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80FC5A2F-1DD4-6186-4327-AF967375DE7E}"/>
              </a:ext>
            </a:extLst>
          </p:cNvPr>
          <p:cNvCxnSpPr>
            <a:cxnSpLocks/>
          </p:cNvCxnSpPr>
          <p:nvPr/>
        </p:nvCxnSpPr>
        <p:spPr>
          <a:xfrm>
            <a:off x="1218103" y="4136069"/>
            <a:ext cx="0" cy="184398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81A1E20D-9E93-D453-5BC4-AD6056324C52}"/>
              </a:ext>
            </a:extLst>
          </p:cNvPr>
          <p:cNvGrpSpPr/>
          <p:nvPr/>
        </p:nvGrpSpPr>
        <p:grpSpPr>
          <a:xfrm>
            <a:off x="3447402" y="4359673"/>
            <a:ext cx="3142370" cy="298607"/>
            <a:chOff x="3482825" y="3055140"/>
            <a:chExt cx="3142370" cy="298607"/>
          </a:xfrm>
        </p:grpSpPr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656661E9-C9AD-A15B-25C3-5412999BBCE2}"/>
                </a:ext>
              </a:extLst>
            </p:cNvPr>
            <p:cNvSpPr txBox="1"/>
            <p:nvPr/>
          </p:nvSpPr>
          <p:spPr>
            <a:xfrm>
              <a:off x="3482825" y="3094121"/>
              <a:ext cx="1099258" cy="20199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9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Investissement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D771B913-9090-88AB-1A7B-C9CC04F233C9}"/>
                </a:ext>
              </a:extLst>
            </p:cNvPr>
            <p:cNvSpPr txBox="1"/>
            <p:nvPr/>
          </p:nvSpPr>
          <p:spPr>
            <a:xfrm>
              <a:off x="4742705" y="3055140"/>
              <a:ext cx="1882490" cy="29860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just"/>
              <a:r>
                <a:rPr lang="fr-FR" sz="9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24 M€</a:t>
              </a:r>
              <a:endParaRPr lang="fr-FR" sz="9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0E4B5EFE-C727-DA36-2E6E-5C93BBB77B8D}"/>
              </a:ext>
            </a:extLst>
          </p:cNvPr>
          <p:cNvGrpSpPr/>
          <p:nvPr/>
        </p:nvGrpSpPr>
        <p:grpSpPr>
          <a:xfrm>
            <a:off x="3481068" y="3881757"/>
            <a:ext cx="3079938" cy="349180"/>
            <a:chOff x="3516794" y="3130691"/>
            <a:chExt cx="3021995" cy="349180"/>
          </a:xfrm>
        </p:grpSpPr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87935E18-A084-7098-2DC8-5E8F369E1FB8}"/>
                </a:ext>
              </a:extLst>
            </p:cNvPr>
            <p:cNvSpPr txBox="1"/>
            <p:nvPr/>
          </p:nvSpPr>
          <p:spPr>
            <a:xfrm>
              <a:off x="3516794" y="3191543"/>
              <a:ext cx="924097" cy="20199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9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Raccordement</a:t>
              </a:r>
            </a:p>
          </p:txBody>
        </p:sp>
        <p:cxnSp>
          <p:nvCxnSpPr>
            <p:cNvPr id="97" name="Connecteur droit 96">
              <a:extLst>
                <a:ext uri="{FF2B5EF4-FFF2-40B4-BE49-F238E27FC236}">
                  <a16:creationId xmlns:a16="http://schemas.microsoft.com/office/drawing/2014/main" id="{B82073F8-FF5C-4943-1E15-F6DE10721420}"/>
                </a:ext>
              </a:extLst>
            </p:cNvPr>
            <p:cNvCxnSpPr>
              <a:cxnSpLocks/>
            </p:cNvCxnSpPr>
            <p:nvPr/>
          </p:nvCxnSpPr>
          <p:spPr>
            <a:xfrm>
              <a:off x="4556541" y="3152068"/>
              <a:ext cx="0" cy="307594"/>
            </a:xfrm>
            <a:prstGeom prst="line">
              <a:avLst/>
            </a:prstGeom>
            <a:ln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3088D9F7-49F8-E144-29EC-3B6477AACFA2}"/>
                </a:ext>
              </a:extLst>
            </p:cNvPr>
            <p:cNvSpPr txBox="1"/>
            <p:nvPr/>
          </p:nvSpPr>
          <p:spPr>
            <a:xfrm>
              <a:off x="4721598" y="3130691"/>
              <a:ext cx="1817191" cy="3491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Poste source de Joinville</a:t>
              </a: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9E4081C0-0875-6F96-522A-5C2885832A06}"/>
              </a:ext>
            </a:extLst>
          </p:cNvPr>
          <p:cNvSpPr txBox="1"/>
          <p:nvPr/>
        </p:nvSpPr>
        <p:spPr>
          <a:xfrm>
            <a:off x="6094804" y="1153296"/>
            <a:ext cx="815354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900" i="1" dirty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Juillet 2026</a:t>
            </a:r>
            <a:r>
              <a:rPr kumimoji="0" lang="fr-FR" sz="90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 </a:t>
            </a:r>
            <a:endParaRPr lang="fr-FR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3200DAC-1C23-1E3E-F3AF-04455FE40BC3}"/>
              </a:ext>
            </a:extLst>
          </p:cNvPr>
          <p:cNvCxnSpPr>
            <a:cxnSpLocks/>
          </p:cNvCxnSpPr>
          <p:nvPr/>
        </p:nvCxnSpPr>
        <p:spPr>
          <a:xfrm>
            <a:off x="3533391" y="4301125"/>
            <a:ext cx="2916000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44254A-DE07-096C-3B75-8D933FFD28BB}"/>
              </a:ext>
            </a:extLst>
          </p:cNvPr>
          <p:cNvGrpSpPr/>
          <p:nvPr/>
        </p:nvGrpSpPr>
        <p:grpSpPr>
          <a:xfrm>
            <a:off x="376683" y="3795766"/>
            <a:ext cx="2184541" cy="210192"/>
            <a:chOff x="380026" y="3582591"/>
            <a:chExt cx="2184541" cy="21019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1B4CEEDD-40C9-1CAE-8473-84D7414968FA}"/>
                </a:ext>
              </a:extLst>
            </p:cNvPr>
            <p:cNvSpPr txBox="1"/>
            <p:nvPr/>
          </p:nvSpPr>
          <p:spPr>
            <a:xfrm>
              <a:off x="1326919" y="3582591"/>
              <a:ext cx="1237648" cy="21019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lvl="0">
                <a:defRPr/>
              </a:pPr>
              <a:r>
                <a:rPr lang="fr-FR" sz="900" b="1" kern="0" spc="-5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1  GWh/an</a:t>
              </a:r>
              <a:endParaRPr kumimoji="0" lang="fr-FR" sz="900" b="1" i="0" u="none" strike="noStrike" kern="0" cap="none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35E596D-9928-F328-EA8F-057DCD9D845D}"/>
                </a:ext>
              </a:extLst>
            </p:cNvPr>
            <p:cNvSpPr txBox="1"/>
            <p:nvPr/>
          </p:nvSpPr>
          <p:spPr>
            <a:xfrm>
              <a:off x="380026" y="3611769"/>
              <a:ext cx="728922" cy="1672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Production totale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B1141C57-DB3D-C6F9-D2DB-C1E43D13B2DF}"/>
                </a:ext>
              </a:extLst>
            </p:cNvPr>
            <p:cNvCxnSpPr>
              <a:cxnSpLocks/>
            </p:cNvCxnSpPr>
            <p:nvPr/>
          </p:nvCxnSpPr>
          <p:spPr>
            <a:xfrm>
              <a:off x="1222301" y="3599805"/>
              <a:ext cx="0" cy="192273"/>
            </a:xfrm>
            <a:prstGeom prst="line">
              <a:avLst/>
            </a:prstGeom>
            <a:ln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D215417-A5BF-1449-17E0-774BBEB73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804" y="3826"/>
            <a:ext cx="650136" cy="38844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5138548-15EB-C755-E2B3-CF4CCB5C4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9477" y="2123491"/>
            <a:ext cx="694373" cy="36411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8F45591-BF65-FA99-0392-D78AE25863DC}"/>
              </a:ext>
            </a:extLst>
          </p:cNvPr>
          <p:cNvSpPr txBox="1"/>
          <p:nvPr/>
        </p:nvSpPr>
        <p:spPr>
          <a:xfrm>
            <a:off x="45987" y="2145420"/>
            <a:ext cx="2171316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Florent BOTTA</a:t>
            </a:r>
            <a:endParaRPr lang="fr-FR" sz="900" b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7148789-7C6F-865C-9582-0536663B96AF}"/>
              </a:ext>
            </a:extLst>
          </p:cNvPr>
          <p:cNvCxnSpPr>
            <a:cxnSpLocks/>
          </p:cNvCxnSpPr>
          <p:nvPr/>
        </p:nvCxnSpPr>
        <p:spPr>
          <a:xfrm flipV="1">
            <a:off x="398617" y="2541797"/>
            <a:ext cx="2937828" cy="3590"/>
          </a:xfrm>
          <a:prstGeom prst="line">
            <a:avLst/>
          </a:prstGeom>
          <a:ln w="635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F38352D8-65DE-BA35-82EC-67406619876C}"/>
              </a:ext>
            </a:extLst>
          </p:cNvPr>
          <p:cNvSpPr txBox="1"/>
          <p:nvPr/>
        </p:nvSpPr>
        <p:spPr>
          <a:xfrm>
            <a:off x="269324" y="2579893"/>
            <a:ext cx="796572" cy="2571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Bureaux d’études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9985BDF-55A7-07FF-952D-0A8A66FD5DCC}"/>
              </a:ext>
            </a:extLst>
          </p:cNvPr>
          <p:cNvSpPr txBox="1"/>
          <p:nvPr/>
        </p:nvSpPr>
        <p:spPr>
          <a:xfrm>
            <a:off x="1046095" y="2570307"/>
            <a:ext cx="2257842" cy="2806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900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Faune/flore/habitats, Paysage, Agricole …</a:t>
            </a:r>
            <a:endParaRPr lang="fr-FR" sz="900" b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F1FE6BE1-122D-3A32-419F-76C3FE527904}"/>
              </a:ext>
            </a:extLst>
          </p:cNvPr>
          <p:cNvSpPr txBox="1"/>
          <p:nvPr/>
        </p:nvSpPr>
        <p:spPr>
          <a:xfrm>
            <a:off x="385268" y="4426747"/>
            <a:ext cx="727041" cy="1604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Nb panneaux</a:t>
            </a:r>
            <a:endParaRPr lang="fr-FR" sz="900" i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69276FE6-7BDF-4DDD-E89A-7F49CA77D9D5}"/>
              </a:ext>
            </a:extLst>
          </p:cNvPr>
          <p:cNvSpPr txBox="1"/>
          <p:nvPr/>
        </p:nvSpPr>
        <p:spPr>
          <a:xfrm>
            <a:off x="1314528" y="3498489"/>
            <a:ext cx="2121065" cy="21019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lvl="0">
              <a:defRPr/>
            </a:pPr>
            <a:r>
              <a:rPr lang="fr-FR" sz="900" b="1" kern="0" spc="-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21,22 </a:t>
            </a:r>
            <a:r>
              <a:rPr lang="fr-FR" sz="900" b="1" kern="0" spc="-5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MWc</a:t>
            </a:r>
            <a:endParaRPr kumimoji="0" lang="fr-FR" sz="900" b="1" i="0" u="none" strike="noStrike" kern="0" cap="none" spc="-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7110D1B4-D01D-9766-3067-CD027FD21332}"/>
              </a:ext>
            </a:extLst>
          </p:cNvPr>
          <p:cNvSpPr txBox="1"/>
          <p:nvPr/>
        </p:nvSpPr>
        <p:spPr>
          <a:xfrm>
            <a:off x="2036208" y="4433737"/>
            <a:ext cx="727041" cy="1604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Puissance module</a:t>
            </a:r>
            <a:endParaRPr lang="fr-FR" sz="900" i="1" dirty="0">
              <a:solidFill>
                <a:srgbClr val="0E1F4B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887BB124-9DFA-533E-7613-55D4865D20BA}"/>
              </a:ext>
            </a:extLst>
          </p:cNvPr>
          <p:cNvCxnSpPr>
            <a:cxnSpLocks/>
          </p:cNvCxnSpPr>
          <p:nvPr/>
        </p:nvCxnSpPr>
        <p:spPr>
          <a:xfrm>
            <a:off x="1218103" y="4425629"/>
            <a:ext cx="0" cy="184398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409364CF-4137-1090-BB65-B71D9BE7BFB6}"/>
              </a:ext>
            </a:extLst>
          </p:cNvPr>
          <p:cNvCxnSpPr>
            <a:cxnSpLocks/>
          </p:cNvCxnSpPr>
          <p:nvPr/>
        </p:nvCxnSpPr>
        <p:spPr>
          <a:xfrm>
            <a:off x="2687049" y="4418255"/>
            <a:ext cx="0" cy="184398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ZoneTexte 71">
            <a:extLst>
              <a:ext uri="{FF2B5EF4-FFF2-40B4-BE49-F238E27FC236}">
                <a16:creationId xmlns:a16="http://schemas.microsoft.com/office/drawing/2014/main" id="{095D4C7B-841B-D13A-FEAA-620AF2AAF9F6}"/>
              </a:ext>
            </a:extLst>
          </p:cNvPr>
          <p:cNvSpPr txBox="1"/>
          <p:nvPr/>
        </p:nvSpPr>
        <p:spPr>
          <a:xfrm>
            <a:off x="1319417" y="4411672"/>
            <a:ext cx="943696" cy="21231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30 978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DD55FD94-03C3-DA92-AC23-107901DE1EFB}"/>
              </a:ext>
            </a:extLst>
          </p:cNvPr>
          <p:cNvSpPr txBox="1"/>
          <p:nvPr/>
        </p:nvSpPr>
        <p:spPr>
          <a:xfrm>
            <a:off x="2802568" y="4412516"/>
            <a:ext cx="943696" cy="21231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685 </a:t>
            </a:r>
            <a:r>
              <a:rPr lang="fr-FR" sz="9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Wc</a:t>
            </a:r>
            <a:endParaRPr lang="fr-FR" sz="9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E971B961-866E-53CC-874B-6EF7E99855F7}"/>
              </a:ext>
            </a:extLst>
          </p:cNvPr>
          <p:cNvCxnSpPr>
            <a:cxnSpLocks/>
          </p:cNvCxnSpPr>
          <p:nvPr/>
        </p:nvCxnSpPr>
        <p:spPr>
          <a:xfrm>
            <a:off x="4537217" y="4351327"/>
            <a:ext cx="0" cy="248337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75426AB-9D68-CE9F-91E2-553C78EB6F4B}"/>
              </a:ext>
            </a:extLst>
          </p:cNvPr>
          <p:cNvGrpSpPr/>
          <p:nvPr/>
        </p:nvGrpSpPr>
        <p:grpSpPr>
          <a:xfrm>
            <a:off x="4954587" y="4980511"/>
            <a:ext cx="1617522" cy="1598513"/>
            <a:chOff x="4157450" y="4987424"/>
            <a:chExt cx="2406532" cy="1787407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A52D985-BCD7-E5FB-DA55-B3BEBE214930}"/>
                </a:ext>
              </a:extLst>
            </p:cNvPr>
            <p:cNvSpPr/>
            <p:nvPr/>
          </p:nvSpPr>
          <p:spPr>
            <a:xfrm>
              <a:off x="4157450" y="4987424"/>
              <a:ext cx="2406532" cy="256398"/>
            </a:xfrm>
            <a:prstGeom prst="rect">
              <a:avLst/>
            </a:prstGeom>
            <a:solidFill>
              <a:srgbClr val="0E1F4B"/>
            </a:solidFill>
            <a:ln w="6350">
              <a:solidFill>
                <a:srgbClr val="1B25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highlight>
                  <a:srgbClr val="FFFF00"/>
                </a:highlight>
              </a:endParaRP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61364FA9-99FF-40EA-9213-5E42B143DB24}"/>
                </a:ext>
              </a:extLst>
            </p:cNvPr>
            <p:cNvSpPr txBox="1"/>
            <p:nvPr/>
          </p:nvSpPr>
          <p:spPr>
            <a:xfrm>
              <a:off x="4201465" y="5035829"/>
              <a:ext cx="2297937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Spécificités techniques</a:t>
              </a:r>
              <a:r>
                <a:rPr lang="fr-FR" sz="1100" b="1" dirty="0">
                  <a:solidFill>
                    <a:schemeClr val="bg1"/>
                  </a:solidFill>
                  <a:effectLst/>
                  <a:latin typeface="Arial" charset="0"/>
                  <a:ea typeface="Arial" charset="0"/>
                  <a:cs typeface="Arial" charset="0"/>
                </a:rPr>
                <a:t> </a:t>
              </a:r>
              <a:endParaRPr lang="fr-FR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2C2DC92-E8BD-13DC-9342-0A0F26CB506D}"/>
                </a:ext>
              </a:extLst>
            </p:cNvPr>
            <p:cNvSpPr/>
            <p:nvPr/>
          </p:nvSpPr>
          <p:spPr>
            <a:xfrm>
              <a:off x="4167352" y="5240436"/>
              <a:ext cx="2396629" cy="1534395"/>
            </a:xfrm>
            <a:prstGeom prst="rect">
              <a:avLst/>
            </a:prstGeom>
            <a:noFill/>
            <a:ln w="6350">
              <a:solidFill>
                <a:srgbClr val="0E1F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highlight>
                  <a:srgbClr val="FFFF00"/>
                </a:highlight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CAE316F1-071A-CA97-7716-82DD2116229B}"/>
                </a:ext>
              </a:extLst>
            </p:cNvPr>
            <p:cNvSpPr txBox="1"/>
            <p:nvPr/>
          </p:nvSpPr>
          <p:spPr>
            <a:xfrm>
              <a:off x="4284094" y="5255739"/>
              <a:ext cx="898711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8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Inclinaison</a:t>
              </a: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22219C88-C0AF-A967-0F14-A6D5B5583A3A}"/>
                </a:ext>
              </a:extLst>
            </p:cNvPr>
            <p:cNvSpPr txBox="1"/>
            <p:nvPr/>
          </p:nvSpPr>
          <p:spPr>
            <a:xfrm>
              <a:off x="4303463" y="5579412"/>
              <a:ext cx="860447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8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Inter-rang</a:t>
              </a: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47032B27-5A57-1C43-6D85-DFBA00002E93}"/>
                </a:ext>
              </a:extLst>
            </p:cNvPr>
            <p:cNvSpPr txBox="1"/>
            <p:nvPr/>
          </p:nvSpPr>
          <p:spPr>
            <a:xfrm>
              <a:off x="4303463" y="5893902"/>
              <a:ext cx="841552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8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Point haut</a:t>
              </a: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63C8C1AF-2AC7-83F8-E13E-893FFF0A733E}"/>
                </a:ext>
              </a:extLst>
            </p:cNvPr>
            <p:cNvSpPr txBox="1"/>
            <p:nvPr/>
          </p:nvSpPr>
          <p:spPr>
            <a:xfrm>
              <a:off x="5706680" y="5259857"/>
              <a:ext cx="415046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20°</a:t>
              </a:r>
              <a:endPara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46F671F0-C863-6249-0017-4FD6B684A12C}"/>
                </a:ext>
              </a:extLst>
            </p:cNvPr>
            <p:cNvSpPr txBox="1"/>
            <p:nvPr/>
          </p:nvSpPr>
          <p:spPr>
            <a:xfrm>
              <a:off x="5701031" y="5576405"/>
              <a:ext cx="426342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7 m</a:t>
              </a:r>
              <a:endPara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758DED7A-BEC9-5203-0FF0-F4450054B3BD}"/>
                </a:ext>
              </a:extLst>
            </p:cNvPr>
            <p:cNvSpPr txBox="1"/>
            <p:nvPr/>
          </p:nvSpPr>
          <p:spPr>
            <a:xfrm>
              <a:off x="5706468" y="5891043"/>
              <a:ext cx="598593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3,1 m</a:t>
              </a:r>
              <a:endPara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05" name="Connecteur droit 104">
              <a:extLst>
                <a:ext uri="{FF2B5EF4-FFF2-40B4-BE49-F238E27FC236}">
                  <a16:creationId xmlns:a16="http://schemas.microsoft.com/office/drawing/2014/main" id="{DC0E4FB2-8808-7B94-0788-6556FA45A403}"/>
                </a:ext>
              </a:extLst>
            </p:cNvPr>
            <p:cNvCxnSpPr>
              <a:cxnSpLocks/>
            </p:cNvCxnSpPr>
            <p:nvPr/>
          </p:nvCxnSpPr>
          <p:spPr>
            <a:xfrm>
              <a:off x="5378273" y="5287392"/>
              <a:ext cx="5042" cy="1443608"/>
            </a:xfrm>
            <a:prstGeom prst="line">
              <a:avLst/>
            </a:prstGeom>
            <a:ln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cteur droit 105">
              <a:extLst>
                <a:ext uri="{FF2B5EF4-FFF2-40B4-BE49-F238E27FC236}">
                  <a16:creationId xmlns:a16="http://schemas.microsoft.com/office/drawing/2014/main" id="{B587C30F-CFE9-BA68-9541-2D9853DFE470}"/>
                </a:ext>
              </a:extLst>
            </p:cNvPr>
            <p:cNvCxnSpPr>
              <a:cxnSpLocks/>
            </p:cNvCxnSpPr>
            <p:nvPr/>
          </p:nvCxnSpPr>
          <p:spPr>
            <a:xfrm>
              <a:off x="4251706" y="5554868"/>
              <a:ext cx="940546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cteur droit 108">
              <a:extLst>
                <a:ext uri="{FF2B5EF4-FFF2-40B4-BE49-F238E27FC236}">
                  <a16:creationId xmlns:a16="http://schemas.microsoft.com/office/drawing/2014/main" id="{5BBF59E0-FD1E-17CF-2BB4-F11693F3E159}"/>
                </a:ext>
              </a:extLst>
            </p:cNvPr>
            <p:cNvCxnSpPr>
              <a:cxnSpLocks/>
            </p:cNvCxnSpPr>
            <p:nvPr/>
          </p:nvCxnSpPr>
          <p:spPr>
            <a:xfrm>
              <a:off x="5491057" y="5546789"/>
              <a:ext cx="938813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ZoneTexte 121">
              <a:extLst>
                <a:ext uri="{FF2B5EF4-FFF2-40B4-BE49-F238E27FC236}">
                  <a16:creationId xmlns:a16="http://schemas.microsoft.com/office/drawing/2014/main" id="{E14853D8-F7E7-4021-2581-5E24BE6C4906}"/>
                </a:ext>
              </a:extLst>
            </p:cNvPr>
            <p:cNvSpPr txBox="1"/>
            <p:nvPr/>
          </p:nvSpPr>
          <p:spPr>
            <a:xfrm>
              <a:off x="4313959" y="6204081"/>
              <a:ext cx="849950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8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Point bas</a:t>
              </a:r>
            </a:p>
          </p:txBody>
        </p:sp>
        <p:sp>
          <p:nvSpPr>
            <p:cNvPr id="123" name="ZoneTexte 122">
              <a:extLst>
                <a:ext uri="{FF2B5EF4-FFF2-40B4-BE49-F238E27FC236}">
                  <a16:creationId xmlns:a16="http://schemas.microsoft.com/office/drawing/2014/main" id="{3F0A6074-4301-00A3-066E-45195A955A88}"/>
                </a:ext>
              </a:extLst>
            </p:cNvPr>
            <p:cNvSpPr txBox="1"/>
            <p:nvPr/>
          </p:nvSpPr>
          <p:spPr>
            <a:xfrm>
              <a:off x="5701033" y="6201037"/>
              <a:ext cx="532965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1,5 m</a:t>
              </a:r>
              <a:endPara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8" name="ZoneTexte 127">
              <a:extLst>
                <a:ext uri="{FF2B5EF4-FFF2-40B4-BE49-F238E27FC236}">
                  <a16:creationId xmlns:a16="http://schemas.microsoft.com/office/drawing/2014/main" id="{A1423285-C0F3-B023-89CA-76DC86F4CA32}"/>
                </a:ext>
              </a:extLst>
            </p:cNvPr>
            <p:cNvSpPr txBox="1"/>
            <p:nvPr/>
          </p:nvSpPr>
          <p:spPr>
            <a:xfrm>
              <a:off x="4252881" y="6493699"/>
              <a:ext cx="933873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fr-FR" sz="800" b="1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Taux de couverture</a:t>
              </a:r>
            </a:p>
          </p:txBody>
        </p:sp>
        <p:cxnSp>
          <p:nvCxnSpPr>
            <p:cNvPr id="133" name="Connecteur droit 132">
              <a:extLst>
                <a:ext uri="{FF2B5EF4-FFF2-40B4-BE49-F238E27FC236}">
                  <a16:creationId xmlns:a16="http://schemas.microsoft.com/office/drawing/2014/main" id="{AE237C4F-38E5-7C57-FBF6-77CB1C180CA8}"/>
                </a:ext>
              </a:extLst>
            </p:cNvPr>
            <p:cNvCxnSpPr>
              <a:cxnSpLocks/>
            </p:cNvCxnSpPr>
            <p:nvPr/>
          </p:nvCxnSpPr>
          <p:spPr>
            <a:xfrm>
              <a:off x="4259105" y="5884242"/>
              <a:ext cx="914253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cteur droit 133">
              <a:extLst>
                <a:ext uri="{FF2B5EF4-FFF2-40B4-BE49-F238E27FC236}">
                  <a16:creationId xmlns:a16="http://schemas.microsoft.com/office/drawing/2014/main" id="{AABB45E9-5101-B171-5E14-7F5B56B7074C}"/>
                </a:ext>
              </a:extLst>
            </p:cNvPr>
            <p:cNvCxnSpPr>
              <a:cxnSpLocks/>
            </p:cNvCxnSpPr>
            <p:nvPr/>
          </p:nvCxnSpPr>
          <p:spPr>
            <a:xfrm>
              <a:off x="5498723" y="5880641"/>
              <a:ext cx="921697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cteur droit 134">
              <a:extLst>
                <a:ext uri="{FF2B5EF4-FFF2-40B4-BE49-F238E27FC236}">
                  <a16:creationId xmlns:a16="http://schemas.microsoft.com/office/drawing/2014/main" id="{137AAA14-D9FF-8567-6CC6-F0DADFAED4E3}"/>
                </a:ext>
              </a:extLst>
            </p:cNvPr>
            <p:cNvCxnSpPr>
              <a:cxnSpLocks/>
            </p:cNvCxnSpPr>
            <p:nvPr/>
          </p:nvCxnSpPr>
          <p:spPr>
            <a:xfrm>
              <a:off x="4265458" y="6190859"/>
              <a:ext cx="917347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necteur droit 135">
              <a:extLst>
                <a:ext uri="{FF2B5EF4-FFF2-40B4-BE49-F238E27FC236}">
                  <a16:creationId xmlns:a16="http://schemas.microsoft.com/office/drawing/2014/main" id="{1AB8C8AE-7ABD-9686-D3B9-842F5BE0105A}"/>
                </a:ext>
              </a:extLst>
            </p:cNvPr>
            <p:cNvCxnSpPr>
              <a:cxnSpLocks/>
            </p:cNvCxnSpPr>
            <p:nvPr/>
          </p:nvCxnSpPr>
          <p:spPr>
            <a:xfrm>
              <a:off x="5519399" y="6201329"/>
              <a:ext cx="901023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cteur droit 136">
              <a:extLst>
                <a:ext uri="{FF2B5EF4-FFF2-40B4-BE49-F238E27FC236}">
                  <a16:creationId xmlns:a16="http://schemas.microsoft.com/office/drawing/2014/main" id="{A028BEAD-2477-02A7-DB14-D2DE0C9ED939}"/>
                </a:ext>
              </a:extLst>
            </p:cNvPr>
            <p:cNvCxnSpPr>
              <a:cxnSpLocks/>
            </p:cNvCxnSpPr>
            <p:nvPr/>
          </p:nvCxnSpPr>
          <p:spPr>
            <a:xfrm>
              <a:off x="4268775" y="6484753"/>
              <a:ext cx="923477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cteur droit 137">
              <a:extLst>
                <a:ext uri="{FF2B5EF4-FFF2-40B4-BE49-F238E27FC236}">
                  <a16:creationId xmlns:a16="http://schemas.microsoft.com/office/drawing/2014/main" id="{36143925-6D07-FF6D-64E2-D0E4C43F1984}"/>
                </a:ext>
              </a:extLst>
            </p:cNvPr>
            <p:cNvCxnSpPr>
              <a:cxnSpLocks/>
            </p:cNvCxnSpPr>
            <p:nvPr/>
          </p:nvCxnSpPr>
          <p:spPr>
            <a:xfrm>
              <a:off x="5491057" y="6482132"/>
              <a:ext cx="929365" cy="0"/>
            </a:xfrm>
            <a:prstGeom prst="line">
              <a:avLst/>
            </a:prstGeom>
            <a:ln w="12700"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>
              <a:extLst>
                <a:ext uri="{FF2B5EF4-FFF2-40B4-BE49-F238E27FC236}">
                  <a16:creationId xmlns:a16="http://schemas.microsoft.com/office/drawing/2014/main" id="{68C8A376-FAFF-13D2-9298-4226C01D35C6}"/>
                </a:ext>
              </a:extLst>
            </p:cNvPr>
            <p:cNvSpPr txBox="1"/>
            <p:nvPr/>
          </p:nvSpPr>
          <p:spPr>
            <a:xfrm>
              <a:off x="5696571" y="6481710"/>
              <a:ext cx="532965" cy="28067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dirty="0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39,2 %</a:t>
              </a:r>
              <a:endParaRPr lang="fr-FR" sz="900" b="1" dirty="0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DA2B2B23-806E-D35C-F1F2-60B70D0D7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1193" y="7309243"/>
            <a:ext cx="3531101" cy="243060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6031405-905E-3D47-9D51-7B7B90AEC7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2935" b="3874"/>
          <a:stretch>
            <a:fillRect/>
          </a:stretch>
        </p:blipFill>
        <p:spPr>
          <a:xfrm>
            <a:off x="269324" y="7261695"/>
            <a:ext cx="2791869" cy="2478157"/>
          </a:xfrm>
          <a:prstGeom prst="rect">
            <a:avLst/>
          </a:prstGeom>
        </p:spPr>
      </p:pic>
      <p:grpSp>
        <p:nvGrpSpPr>
          <p:cNvPr id="131" name="Groupe 130">
            <a:extLst>
              <a:ext uri="{FF2B5EF4-FFF2-40B4-BE49-F238E27FC236}">
                <a16:creationId xmlns:a16="http://schemas.microsoft.com/office/drawing/2014/main" id="{7C3AD737-C972-6A36-1F01-133FF9ED92E7}"/>
              </a:ext>
            </a:extLst>
          </p:cNvPr>
          <p:cNvGrpSpPr/>
          <p:nvPr/>
        </p:nvGrpSpPr>
        <p:grpSpPr>
          <a:xfrm>
            <a:off x="144108" y="4932022"/>
            <a:ext cx="4778641" cy="1774894"/>
            <a:chOff x="144108" y="4932022"/>
            <a:chExt cx="4778641" cy="1774894"/>
          </a:xfrm>
        </p:grpSpPr>
        <p:pic>
          <p:nvPicPr>
            <p:cNvPr id="10" name="Image 9" descr="Une image contenant diagramme, lign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12936764-EAD8-2EA9-E295-AFE47A751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r="6253"/>
            <a:stretch>
              <a:fillRect/>
            </a:stretch>
          </p:blipFill>
          <p:spPr>
            <a:xfrm>
              <a:off x="179528" y="5002199"/>
              <a:ext cx="4743221" cy="1544048"/>
            </a:xfrm>
            <a:prstGeom prst="rect">
              <a:avLst/>
            </a:prstGeom>
          </p:spPr>
        </p:pic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128BB656-89A8-9DC7-E2AF-4508DA1DEA86}"/>
                </a:ext>
              </a:extLst>
            </p:cNvPr>
            <p:cNvSpPr/>
            <p:nvPr/>
          </p:nvSpPr>
          <p:spPr>
            <a:xfrm>
              <a:off x="1868674" y="4947183"/>
              <a:ext cx="990025" cy="16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800" dirty="0">
                  <a:solidFill>
                    <a:schemeClr val="tx1"/>
                  </a:solidFill>
                </a:rPr>
                <a:t>7m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208B6FD-051A-C253-094D-DBF1A2F7C2AA}"/>
                </a:ext>
              </a:extLst>
            </p:cNvPr>
            <p:cNvSpPr/>
            <p:nvPr/>
          </p:nvSpPr>
          <p:spPr>
            <a:xfrm>
              <a:off x="1880047" y="6545445"/>
              <a:ext cx="990025" cy="16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11,5m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2D279791-5B27-BE49-B6B2-C0817E4A2B28}"/>
                </a:ext>
              </a:extLst>
            </p:cNvPr>
            <p:cNvSpPr/>
            <p:nvPr/>
          </p:nvSpPr>
          <p:spPr>
            <a:xfrm>
              <a:off x="635750" y="5437903"/>
              <a:ext cx="572738" cy="16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4,8m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50A07131-A066-9A2D-BEC4-96D79D2761AE}"/>
                </a:ext>
              </a:extLst>
            </p:cNvPr>
            <p:cNvSpPr/>
            <p:nvPr/>
          </p:nvSpPr>
          <p:spPr>
            <a:xfrm>
              <a:off x="144108" y="5916223"/>
              <a:ext cx="523502" cy="16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2,35m</a:t>
              </a: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9A0824C7-8C93-DD52-338E-B6DEA699F3C4}"/>
                </a:ext>
              </a:extLst>
            </p:cNvPr>
            <p:cNvSpPr/>
            <p:nvPr/>
          </p:nvSpPr>
          <p:spPr>
            <a:xfrm>
              <a:off x="3302963" y="5873807"/>
              <a:ext cx="460856" cy="16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900" dirty="0">
                  <a:solidFill>
                    <a:schemeClr val="tx1"/>
                  </a:solidFill>
                </a:rPr>
                <a:t>3,1m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FB12C5A4-BB13-F3AA-195D-92EB717F13AA}"/>
                </a:ext>
              </a:extLst>
            </p:cNvPr>
            <p:cNvSpPr/>
            <p:nvPr/>
          </p:nvSpPr>
          <p:spPr>
            <a:xfrm>
              <a:off x="3305223" y="4932022"/>
              <a:ext cx="990025" cy="16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800" dirty="0">
                  <a:solidFill>
                    <a:schemeClr val="tx1"/>
                  </a:solidFill>
                </a:rPr>
                <a:t>4,5m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D73ED9A4-2A89-8EFB-73DE-3B58EC39C109}"/>
                </a:ext>
              </a:extLst>
            </p:cNvPr>
            <p:cNvSpPr/>
            <p:nvPr/>
          </p:nvSpPr>
          <p:spPr>
            <a:xfrm>
              <a:off x="2143839" y="6441090"/>
              <a:ext cx="543210" cy="86381"/>
            </a:xfrm>
            <a:prstGeom prst="rect">
              <a:avLst/>
            </a:prstGeom>
            <a:solidFill>
              <a:srgbClr val="985F2C"/>
            </a:solidFill>
            <a:ln>
              <a:solidFill>
                <a:srgbClr val="985F2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 dirty="0">
                <a:solidFill>
                  <a:srgbClr val="985F2C"/>
                </a:solidFill>
              </a:endParaRPr>
            </a:p>
          </p:txBody>
        </p:sp>
      </p:grp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3560463-9B83-DBED-3F11-D675D103E98E}"/>
              </a:ext>
            </a:extLst>
          </p:cNvPr>
          <p:cNvSpPr/>
          <p:nvPr/>
        </p:nvSpPr>
        <p:spPr>
          <a:xfrm>
            <a:off x="1292823" y="6015748"/>
            <a:ext cx="320077" cy="169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1,5m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F5D9B042-AE8D-F96E-13A2-F8A0A3AED0AB}"/>
              </a:ext>
            </a:extLst>
          </p:cNvPr>
          <p:cNvSpPr/>
          <p:nvPr/>
        </p:nvSpPr>
        <p:spPr>
          <a:xfrm>
            <a:off x="4302019" y="6034757"/>
            <a:ext cx="544451" cy="169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&lt;1m au garrot</a:t>
            </a:r>
          </a:p>
        </p:txBody>
      </p:sp>
      <p:grpSp>
        <p:nvGrpSpPr>
          <p:cNvPr id="143" name="Groupe 142">
            <a:extLst>
              <a:ext uri="{FF2B5EF4-FFF2-40B4-BE49-F238E27FC236}">
                <a16:creationId xmlns:a16="http://schemas.microsoft.com/office/drawing/2014/main" id="{2DB64DD9-B343-F74E-39DD-91DDE488FFDE}"/>
              </a:ext>
            </a:extLst>
          </p:cNvPr>
          <p:cNvGrpSpPr/>
          <p:nvPr/>
        </p:nvGrpSpPr>
        <p:grpSpPr>
          <a:xfrm>
            <a:off x="291885" y="6839742"/>
            <a:ext cx="6287750" cy="256398"/>
            <a:chOff x="233539" y="6734135"/>
            <a:chExt cx="6260512" cy="256398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108E34CF-F30A-5F60-8C26-7B0D53B4399B}"/>
                </a:ext>
              </a:extLst>
            </p:cNvPr>
            <p:cNvSpPr/>
            <p:nvPr/>
          </p:nvSpPr>
          <p:spPr>
            <a:xfrm>
              <a:off x="233539" y="6734135"/>
              <a:ext cx="6260512" cy="256398"/>
            </a:xfrm>
            <a:prstGeom prst="rect">
              <a:avLst/>
            </a:prstGeom>
            <a:solidFill>
              <a:srgbClr val="1B2546"/>
            </a:solidFill>
            <a:ln w="6350">
              <a:solidFill>
                <a:srgbClr val="1D2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highlight>
                  <a:srgbClr val="FFFF00"/>
                </a:highlight>
              </a:endParaRPr>
            </a:p>
          </p:txBody>
        </p:sp>
        <p:sp>
          <p:nvSpPr>
            <p:cNvPr id="142" name="ZoneTexte 141">
              <a:extLst>
                <a:ext uri="{FF2B5EF4-FFF2-40B4-BE49-F238E27FC236}">
                  <a16:creationId xmlns:a16="http://schemas.microsoft.com/office/drawing/2014/main" id="{328D302D-A445-FD33-9DA1-DC0B80A52077}"/>
                </a:ext>
              </a:extLst>
            </p:cNvPr>
            <p:cNvSpPr txBox="1"/>
            <p:nvPr/>
          </p:nvSpPr>
          <p:spPr>
            <a:xfrm>
              <a:off x="316438" y="6783111"/>
              <a:ext cx="611964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Localisation et implantation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24673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1b820adfd3e4a078472514c1a5cb5ff xmlns="87037488-ec5d-4aba-84c2-9b1d22638e8e">
      <Terms xmlns="http://schemas.microsoft.com/office/infopath/2007/PartnerControls"/>
    </b1b820adfd3e4a078472514c1a5cb5ff>
    <TaxCatchAll xmlns="87037488-ec5d-4aba-84c2-9b1d22638e8e" xsi:nil="true"/>
    <_dlc_DocId xmlns="f0da9454-385a-41e1-a0b4-375be23287f7">6452QH5XVFDV-662981875-737</_dlc_DocId>
    <_dlc_DocIdUrl xmlns="f0da9454-385a-41e1-a0b4-375be23287f7">
      <Url>https://engie.sharepoint.com/sites/gedegf/15214/_layouts/15/DocIdRedir.aspx?ID=6452QH5XVFDV-662981875-737</Url>
      <Description>6452QH5XVFDV-662981875-737</Description>
    </_dlc_DocIdUrl>
    <Vers_DROOM xmlns="7C3DC034-FB31-4526-85D3-A9EBA5B390D1">Non</Vers_DROOM>
    <Copied xmlns="7C3DC034-FB31-4526-85D3-A9EBA5B390D1">0</Copied>
  </documentManagement>
</p:properties>
</file>

<file path=customXml/item4.xml><?xml version="1.0" encoding="utf-8"?>
<?mso-contentType ?>
<SharedContentType xmlns="Microsoft.SharePoint.Taxonomy.ContentTypeSync" SourceId="3bf472f7-a010-4b5a-bb99-a26ed4c99680" ContentTypeId="0x0101" PreviousValue="false" LastSyncTimeStamp="2016-03-10T12:45:02.457Z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597AFBC1BC04594966F8F29F83D5D" ma:contentTypeVersion="7" ma:contentTypeDescription="Crée un document." ma:contentTypeScope="" ma:versionID="e222dc5bc236fde227c921a04cfa99be">
  <xsd:schema xmlns:xsd="http://www.w3.org/2001/XMLSchema" xmlns:xs="http://www.w3.org/2001/XMLSchema" xmlns:p="http://schemas.microsoft.com/office/2006/metadata/properties" xmlns:ns2="87037488-ec5d-4aba-84c2-9b1d22638e8e" xmlns:ns3="f0da9454-385a-41e1-a0b4-375be23287f7" xmlns:ns4="7C3DC034-FB31-4526-85D3-A9EBA5B390D1" xmlns:ns5="7c3dc034-fb31-4526-85d3-a9eba5b390d1" targetNamespace="http://schemas.microsoft.com/office/2006/metadata/properties" ma:root="true" ma:fieldsID="96c0ef08c1189b64d82d6e9f5d3d8a78" ns2:_="" ns3:_="" ns4:_="" ns5:_="">
    <xsd:import namespace="87037488-ec5d-4aba-84c2-9b1d22638e8e"/>
    <xsd:import namespace="f0da9454-385a-41e1-a0b4-375be23287f7"/>
    <xsd:import namespace="7C3DC034-FB31-4526-85D3-A9EBA5B390D1"/>
    <xsd:import namespace="7c3dc034-fb31-4526-85d3-a9eba5b390d1"/>
    <xsd:element name="properties">
      <xsd:complexType>
        <xsd:sequence>
          <xsd:element name="documentManagement">
            <xsd:complexType>
              <xsd:all>
                <xsd:element ref="ns2:b1b820adfd3e4a078472514c1a5cb5ff" minOccurs="0"/>
                <xsd:element ref="ns2:TaxCatchAll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  <xsd:element ref="ns4:Vers_DROOM" minOccurs="0"/>
                <xsd:element ref="ns4:Copied" minOccurs="0"/>
                <xsd:element ref="ns4:MediaServiceMetadata" minOccurs="0"/>
                <xsd:element ref="ns4:MediaServiceFastMetadata" minOccurs="0"/>
                <xsd:element ref="ns5:MediaServiceSearchProperties" minOccurs="0"/>
                <xsd:element ref="ns5:MediaServiceObjectDetectorVersions" minOccurs="0"/>
                <xsd:element ref="ns5:MediaServiceDateTaken" minOccurs="0"/>
                <xsd:element ref="ns5:MediaServiceGenerationTime" minOccurs="0"/>
                <xsd:element ref="ns5:MediaServiceEventHashCode" minOccurs="0"/>
                <xsd:element ref="ns5:MediaLengthInSeconds" minOccurs="0"/>
                <xsd:element ref="ns5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37488-ec5d-4aba-84c2-9b1d22638e8e" elementFormDefault="qualified">
    <xsd:import namespace="http://schemas.microsoft.com/office/2006/documentManagement/types"/>
    <xsd:import namespace="http://schemas.microsoft.com/office/infopath/2007/PartnerControls"/>
    <xsd:element name="b1b820adfd3e4a078472514c1a5cb5ff" ma:index="8" nillable="true" ma:taxonomy="true" ma:internalName="b1b820adfd3e4a078472514c1a5cb5ff" ma:taxonomyFieldName="Security_x0020_Classification" ma:displayName="Security Classification" ma:default="" ma:fieldId="{b1b820ad-fd3e-4a07-8472-514c1a5cb5ff}" ma:sspId="3bf472f7-a010-4b5a-bb99-a26ed4c99680" ma:termSetId="0c0ba91f-ee81-4a79-83f6-c19eebf2f1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d63e54da-9622-4333-8a04-0562d6f51244}" ma:internalName="TaxCatchAll" ma:showField="CatchAllData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d63e54da-9622-4333-8a04-0562d6f51244}" ma:internalName="TaxCatchAllLabel" ma:readOnly="true" ma:showField="CatchAllDataLabel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a9454-385a-41e1-a0b4-375be23287f7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Valeur d’ID de document" ma:description="Valeur de l’ID de document affecté à cet élément." ma:indexed="true" ma:internalName="_dlc_DocId" ma:readOnly="true">
      <xsd:simpleType>
        <xsd:restriction base="dms:Text"/>
      </xsd:simpleType>
    </xsd:element>
    <xsd:element name="_dlc_DocIdUrl" ma:index="13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Vers_DROOM" ma:index="15" nillable="true" ma:displayName="Vers_DROOM" ma:default="Non" ma:format="Dropdown" ma:internalName="Vers_DROOM">
      <xsd:simpleType>
        <xsd:restriction base="dms:Choice">
          <xsd:enumeration value="Oui"/>
          <xsd:enumeration value="Non"/>
        </xsd:restriction>
      </xsd:simpleType>
    </xsd:element>
    <xsd:element name="Copied" ma:index="16" nillable="true" ma:displayName="Copied" ma:default="0" ma:internalName="Copied">
      <xsd:simpleType>
        <xsd:restriction base="dms:Number"/>
      </xsd:simple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4ECE2E-CC58-4006-9AE4-3A75D20B89D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EAC8FEB-E5DE-41B1-B122-6F5E122096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C7E770-5F77-4757-A3DF-782DE2F4FD78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f0da9454-385a-41e1-a0b4-375be23287f7"/>
    <ds:schemaRef ds:uri="http://www.w3.org/XML/1998/namespace"/>
    <ds:schemaRef ds:uri="http://schemas.microsoft.com/office/2006/documentManagement/types"/>
    <ds:schemaRef ds:uri="7C3DC034-FB31-4526-85D3-A9EBA5B390D1"/>
    <ds:schemaRef ds:uri="87037488-ec5d-4aba-84c2-9b1d22638e8e"/>
    <ds:schemaRef ds:uri="http://schemas.microsoft.com/office/infopath/2007/PartnerControls"/>
    <ds:schemaRef ds:uri="7c3dc034-fb31-4526-85d3-a9eba5b390d1"/>
    <ds:schemaRef ds:uri="http://purl.org/dc/dcmitype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BC2AC42F-EBF3-42D8-A0B6-86E0FF670653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EEFE499F-C29C-4280-9ABD-72D8ACAAF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37488-ec5d-4aba-84c2-9b1d22638e8e"/>
    <ds:schemaRef ds:uri="f0da9454-385a-41e1-a0b4-375be23287f7"/>
    <ds:schemaRef ds:uri="7C3DC034-FB31-4526-85D3-A9EBA5B390D1"/>
    <ds:schemaRef ds:uri="7c3dc034-fb31-4526-85d3-a9eba5b39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a9b9e15-83d2-4075-9282-a04e05c6580a}" enabled="1" method="Standard" siteId="{24139d14-c62c-4c47-8bdd-ce71ea1d50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132</Words>
  <Application>Microsoft Office PowerPoint</Application>
  <PresentationFormat>Format A4 (210 x 297 mm)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THEATE-BOURDET Maelig (ENGIE Green)</cp:lastModifiedBy>
  <cp:revision>5</cp:revision>
  <dcterms:created xsi:type="dcterms:W3CDTF">2026-02-17T14:20:57Z</dcterms:created>
  <dcterms:modified xsi:type="dcterms:W3CDTF">2026-07-02T17:50:38Z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curity Classification">
    <vt:lpwstr/>
  </property>
  <property fmtid="{D5CDD505-2E9C-101B-9397-08002B2CF9AE}" pid="3" name="MediaServiceImageTags">
    <vt:lpwstr/>
  </property>
  <property fmtid="{D5CDD505-2E9C-101B-9397-08002B2CF9AE}" pid="4" name="Security_x0020_Classification">
    <vt:lpwstr/>
  </property>
  <property fmtid="{D5CDD505-2E9C-101B-9397-08002B2CF9AE}" pid="5" name="_dlc_DocIdItemGuid">
    <vt:lpwstr>3d11a687-e98e-407b-8029-48cb13ef7e8a</vt:lpwstr>
  </property>
  <property fmtid="{D5CDD505-2E9C-101B-9397-08002B2CF9AE}" pid="6" name="ContentTypeId">
    <vt:lpwstr>0x0101002A5597AFBC1BC04594966F8F29F83D5D</vt:lpwstr>
  </property>
</Properties>
</file>