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6"/>
  </p:sldMasterIdLst>
  <p:notesMasterIdLst>
    <p:notesMasterId r:id="rId8"/>
  </p:notesMasterIdLst>
  <p:sldIdLst>
    <p:sldId id="261" r:id="rId7"/>
  </p:sldIdLst>
  <p:sldSz cx="6858000" cy="9906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87" userDrawn="1">
          <p15:clr>
            <a:srgbClr val="A4A3A4"/>
          </p15:clr>
        </p15:guide>
        <p15:guide id="2" pos="4133" userDrawn="1">
          <p15:clr>
            <a:srgbClr val="A4A3A4"/>
          </p15:clr>
        </p15:guide>
        <p15:guide id="3" pos="2160" userDrawn="1">
          <p15:clr>
            <a:srgbClr val="A4A3A4"/>
          </p15:clr>
        </p15:guide>
        <p15:guide id="4" orient="horz" pos="172" userDrawn="1">
          <p15:clr>
            <a:srgbClr val="A4A3A4"/>
          </p15:clr>
        </p15:guide>
        <p15:guide id="5" orient="horz" pos="6046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5CC293A-DED8-8F24-FECF-9A32D727CAAC}" name="BERLU Pascal (Engie Green)" initials="PB" userId="S::VF5781@engie.com::2f92623a-b04f-4ae2-aad6-a8b13049702b" providerId="AD"/>
  <p188:author id="{BA526649-242F-F91B-37C7-AA587D42919B}" name="MILLION Olivier (ENGIE Green)" initials="OM" userId="S::DN5532@engie.com::6ed79fd3-32a2-4540-a7ed-c369134f712a" providerId="AD"/>
  <p188:author id="{AD2C9D4B-D09E-EB2F-7C5A-4A6C6F74E15F}" name="LABRANQUE Melanie (ENGIE Green)" initials="ML" userId="S::MV5821@engie.com::2f58c670-e61e-48c6-a358-36fa00cc447b" providerId="AD"/>
  <p188:author id="{D1E6D662-A9ED-9F79-AB24-0447F8FB90F7}" name="PINEL Xavier (ENGIE Green)" initials="XP" userId="S::GB6581@engie.com::a87f01af-b573-4b29-9ab3-44bf3a5f18af" providerId="AD"/>
  <p188:author id="{85ABC874-58A3-123E-DEEA-13F86E9B4BCE}" name="LEMAIRE Audrey (ENGIE Green)" initials="AL" userId="S::DM6397@engie.com::9d0eee3d-4777-4cee-a5af-65205450a546" providerId="AD"/>
  <p188:author id="{1653927A-8E6D-55B0-F04A-A060527F6F81}" name="PINEL Xavier (ENGIE Green)" initials="PG" userId="S::gb6581@engie.com::a87f01af-b573-4b29-9ab3-44bf3a5f18af" providerId="AD"/>
  <p188:author id="{1E512CA4-CFFC-5F37-B183-B86F71370261}" name="LABRANQUE Melanie (ENGIE Green)" initials="LG" userId="S::mv5821@engie.com::2f58c670-e61e-48c6-a358-36fa00cc447b" providerId="AD"/>
  <p188:author id="{74E760A5-7D06-758B-7074-9F4456ED975D}" name="GRANGEAT Merline (ENGIE Green)" initials="MG" userId="S::JQ6472@engie.com::28e2ae40-746d-48b5-b30d-d76495253d24" providerId="AD"/>
  <p188:author id="{29FD56B0-40C1-9FC3-4D2B-B1C714AE9417}" name="AUVRAY Antoine (ENGIE Green)" initials="AA" userId="S::RJ6486@engie.com::eacbb7a1-9687-47a6-b517-a8dcf24801e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5F2C"/>
    <a:srgbClr val="0E1F4B"/>
    <a:srgbClr val="9DC3E6"/>
    <a:srgbClr val="007B64"/>
    <a:srgbClr val="F4B451"/>
    <a:srgbClr val="ABCD44"/>
    <a:srgbClr val="1D2643"/>
    <a:srgbClr val="1A2445"/>
    <a:srgbClr val="1B2546"/>
    <a:srgbClr val="E260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91291D-610F-4826-B7AB-596E6441439A}" v="13" dt="2026-07-02T17:47:53.031"/>
    <p1510:client id="{93FFCBF3-3F61-4888-B663-B1605335F0DA}" v="18" dt="2026-07-03T08:40:18.148"/>
    <p1510:client id="{C07E6E6D-EF8A-4C68-A6A7-52F3C7062958}" v="281" dt="2026-07-02T16:00:07.3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222" y="72"/>
      </p:cViewPr>
      <p:guideLst>
        <p:guide pos="187"/>
        <p:guide pos="4133"/>
        <p:guide pos="2160"/>
        <p:guide orient="horz" pos="172"/>
        <p:guide orient="horz" pos="604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microsoft.com/office/2018/10/relationships/authors" Target="authors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SSARD Ema (ENGIE Green)" userId="S::mq6692@engie.com::7944c06f-5b73-4de2-9640-ba7eaa4697cb" providerId="AD" clId="Web-{45622DC3-AE22-E611-232D-4A105E04C895}"/>
    <pc:docChg chg="modSld">
      <pc:chgData name="BOSSARD Ema (ENGIE Green)" userId="S::mq6692@engie.com::7944c06f-5b73-4de2-9640-ba7eaa4697cb" providerId="AD" clId="Web-{45622DC3-AE22-E611-232D-4A105E04C895}" dt="2026-06-16T13:45:28.332" v="2" actId="20577"/>
      <pc:docMkLst>
        <pc:docMk/>
      </pc:docMkLst>
      <pc:sldChg chg="modSp">
        <pc:chgData name="BOSSARD Ema (ENGIE Green)" userId="S::mq6692@engie.com::7944c06f-5b73-4de2-9640-ba7eaa4697cb" providerId="AD" clId="Web-{45622DC3-AE22-E611-232D-4A105E04C895}" dt="2026-06-16T13:45:28.332" v="2" actId="20577"/>
        <pc:sldMkLst>
          <pc:docMk/>
          <pc:sldMk cId="2102467313" sldId="261"/>
        </pc:sldMkLst>
        <pc:spChg chg="mod">
          <ac:chgData name="BOSSARD Ema (ENGIE Green)" userId="S::mq6692@engie.com::7944c06f-5b73-4de2-9640-ba7eaa4697cb" providerId="AD" clId="Web-{45622DC3-AE22-E611-232D-4A105E04C895}" dt="2026-06-16T13:45:20.269" v="0" actId="1076"/>
          <ac:spMkLst>
            <pc:docMk/>
            <pc:sldMk cId="2102467313" sldId="261"/>
            <ac:spMk id="9" creationId="{00000000-0000-0000-0000-000000000000}"/>
          </ac:spMkLst>
        </pc:spChg>
        <pc:spChg chg="mod">
          <ac:chgData name="BOSSARD Ema (ENGIE Green)" userId="S::mq6692@engie.com::7944c06f-5b73-4de2-9640-ba7eaa4697cb" providerId="AD" clId="Web-{45622DC3-AE22-E611-232D-4A105E04C895}" dt="2026-06-16T13:45:28.332" v="2" actId="20577"/>
          <ac:spMkLst>
            <pc:docMk/>
            <pc:sldMk cId="2102467313" sldId="261"/>
            <ac:spMk id="16" creationId="{9E4081C0-0875-6F96-522A-5C2885832A06}"/>
          </ac:spMkLst>
        </pc:spChg>
      </pc:sldChg>
    </pc:docChg>
  </pc:docChgLst>
  <pc:docChgLst>
    <pc:chgData name="CHELIN Marie (ENGIE Green)" userId="8db10b13-d253-411f-9d92-c5c63787bf0d" providerId="ADAL" clId="{001D08F5-8001-4FAF-8EBE-499578D773BA}"/>
    <pc:docChg chg="undo custSel modSld">
      <pc:chgData name="CHELIN Marie (ENGIE Green)" userId="8db10b13-d253-411f-9d92-c5c63787bf0d" providerId="ADAL" clId="{001D08F5-8001-4FAF-8EBE-499578D773BA}" dt="2026-07-02T16:11:19.334" v="785" actId="20577"/>
      <pc:docMkLst>
        <pc:docMk/>
      </pc:docMkLst>
      <pc:sldChg chg="addSp delSp modSp mod">
        <pc:chgData name="CHELIN Marie (ENGIE Green)" userId="8db10b13-d253-411f-9d92-c5c63787bf0d" providerId="ADAL" clId="{001D08F5-8001-4FAF-8EBE-499578D773BA}" dt="2026-07-02T16:11:19.334" v="785" actId="20577"/>
        <pc:sldMkLst>
          <pc:docMk/>
          <pc:sldMk cId="2102467313" sldId="261"/>
        </pc:sldMkLst>
        <pc:spChg chg="add del mod">
          <ac:chgData name="CHELIN Marie (ENGIE Green)" userId="8db10b13-d253-411f-9d92-c5c63787bf0d" providerId="ADAL" clId="{001D08F5-8001-4FAF-8EBE-499578D773BA}" dt="2026-07-02T16:11:19.334" v="785" actId="20577"/>
          <ac:spMkLst>
            <pc:docMk/>
            <pc:sldMk cId="2102467313" sldId="261"/>
            <ac:spMk id="7" creationId="{78F45591-BF65-FA99-0392-D78AE25863DC}"/>
          </ac:spMkLst>
        </pc:spChg>
        <pc:spChg chg="mod">
          <ac:chgData name="CHELIN Marie (ENGIE Green)" userId="8db10b13-d253-411f-9d92-c5c63787bf0d" providerId="ADAL" clId="{001D08F5-8001-4FAF-8EBE-499578D773BA}" dt="2026-07-02T15:08:36.269" v="423" actId="20577"/>
          <ac:spMkLst>
            <pc:docMk/>
            <pc:sldMk cId="2102467313" sldId="261"/>
            <ac:spMk id="9" creationId="{00000000-0000-0000-0000-000000000000}"/>
          </ac:spMkLst>
        </pc:spChg>
        <pc:spChg chg="mod">
          <ac:chgData name="CHELIN Marie (ENGIE Green)" userId="8db10b13-d253-411f-9d92-c5c63787bf0d" providerId="ADAL" clId="{001D08F5-8001-4FAF-8EBE-499578D773BA}" dt="2026-07-02T16:06:08.372" v="565" actId="20577"/>
          <ac:spMkLst>
            <pc:docMk/>
            <pc:sldMk cId="2102467313" sldId="261"/>
            <ac:spMk id="19" creationId="{1B4CEEDD-40C9-1CAE-8473-84D7414968FA}"/>
          </ac:spMkLst>
        </pc:spChg>
        <pc:spChg chg="mod">
          <ac:chgData name="CHELIN Marie (ENGIE Green)" userId="8db10b13-d253-411f-9d92-c5c63787bf0d" providerId="ADAL" clId="{001D08F5-8001-4FAF-8EBE-499578D773BA}" dt="2026-07-02T14:34:09.002" v="407" actId="20577"/>
          <ac:spMkLst>
            <pc:docMk/>
            <pc:sldMk cId="2102467313" sldId="261"/>
            <ac:spMk id="20" creationId="{C35E596D-9928-F328-EA8F-057DCD9D845D}"/>
          </ac:spMkLst>
        </pc:spChg>
        <pc:spChg chg="mod">
          <ac:chgData name="CHELIN Marie (ENGIE Green)" userId="8db10b13-d253-411f-9d92-c5c63787bf0d" providerId="ADAL" clId="{001D08F5-8001-4FAF-8EBE-499578D773BA}" dt="2026-07-02T14:04:11.869" v="195" actId="20577"/>
          <ac:spMkLst>
            <pc:docMk/>
            <pc:sldMk cId="2102467313" sldId="261"/>
            <ac:spMk id="21" creationId="{06F41F8E-4B5B-FD7D-A934-8A5E5DEB6D17}"/>
          </ac:spMkLst>
        </pc:spChg>
        <pc:spChg chg="mod">
          <ac:chgData name="CHELIN Marie (ENGIE Green)" userId="8db10b13-d253-411f-9d92-c5c63787bf0d" providerId="ADAL" clId="{001D08F5-8001-4FAF-8EBE-499578D773BA}" dt="2026-07-02T15:53:45.416" v="489" actId="20577"/>
          <ac:spMkLst>
            <pc:docMk/>
            <pc:sldMk cId="2102467313" sldId="261"/>
            <ac:spMk id="25" creationId="{00000000-0000-0000-0000-000000000000}"/>
          </ac:spMkLst>
        </pc:spChg>
        <pc:spChg chg="mod">
          <ac:chgData name="CHELIN Marie (ENGIE Green)" userId="8db10b13-d253-411f-9d92-c5c63787bf0d" providerId="ADAL" clId="{001D08F5-8001-4FAF-8EBE-499578D773BA}" dt="2026-07-02T13:54:17.981" v="23" actId="20577"/>
          <ac:spMkLst>
            <pc:docMk/>
            <pc:sldMk cId="2102467313" sldId="261"/>
            <ac:spMk id="40" creationId="{00000000-0000-0000-0000-000000000000}"/>
          </ac:spMkLst>
        </pc:spChg>
        <pc:spChg chg="mod">
          <ac:chgData name="CHELIN Marie (ENGIE Green)" userId="8db10b13-d253-411f-9d92-c5c63787bf0d" providerId="ADAL" clId="{001D08F5-8001-4FAF-8EBE-499578D773BA}" dt="2026-07-02T16:07:16.030" v="677" actId="20577"/>
          <ac:spMkLst>
            <pc:docMk/>
            <pc:sldMk cId="2102467313" sldId="261"/>
            <ac:spMk id="42" creationId="{CD813DEA-5C88-2050-C9C1-51E98C12487D}"/>
          </ac:spMkLst>
        </pc:spChg>
        <pc:spChg chg="mod">
          <ac:chgData name="CHELIN Marie (ENGIE Green)" userId="8db10b13-d253-411f-9d92-c5c63787bf0d" providerId="ADAL" clId="{001D08F5-8001-4FAF-8EBE-499578D773BA}" dt="2026-07-02T16:05:16.820" v="521" actId="20577"/>
          <ac:spMkLst>
            <pc:docMk/>
            <pc:sldMk cId="2102467313" sldId="261"/>
            <ac:spMk id="47" creationId="{00000000-0000-0000-0000-000000000000}"/>
          </ac:spMkLst>
        </pc:spChg>
        <pc:spChg chg="mod">
          <ac:chgData name="CHELIN Marie (ENGIE Green)" userId="8db10b13-d253-411f-9d92-c5c63787bf0d" providerId="ADAL" clId="{001D08F5-8001-4FAF-8EBE-499578D773BA}" dt="2026-07-02T14:33:18.800" v="395" actId="20577"/>
          <ac:spMkLst>
            <pc:docMk/>
            <pc:sldMk cId="2102467313" sldId="261"/>
            <ac:spMk id="48" creationId="{00000000-0000-0000-0000-000000000000}"/>
          </ac:spMkLst>
        </pc:spChg>
        <pc:spChg chg="mod">
          <ac:chgData name="CHELIN Marie (ENGIE Green)" userId="8db10b13-d253-411f-9d92-c5c63787bf0d" providerId="ADAL" clId="{001D08F5-8001-4FAF-8EBE-499578D773BA}" dt="2026-07-02T16:05:29.939" v="556" actId="20577"/>
          <ac:spMkLst>
            <pc:docMk/>
            <pc:sldMk cId="2102467313" sldId="261"/>
            <ac:spMk id="49" creationId="{00000000-0000-0000-0000-000000000000}"/>
          </ac:spMkLst>
        </pc:spChg>
        <pc:spChg chg="mod">
          <ac:chgData name="CHELIN Marie (ENGIE Green)" userId="8db10b13-d253-411f-9d92-c5c63787bf0d" providerId="ADAL" clId="{001D08F5-8001-4FAF-8EBE-499578D773BA}" dt="2026-07-02T13:57:53.732" v="116" actId="20577"/>
          <ac:spMkLst>
            <pc:docMk/>
            <pc:sldMk cId="2102467313" sldId="261"/>
            <ac:spMk id="61" creationId="{69276FE6-7BDF-4DDD-E89A-7F49CA77D9D5}"/>
          </ac:spMkLst>
        </pc:spChg>
        <pc:spChg chg="mod">
          <ac:chgData name="CHELIN Marie (ENGIE Green)" userId="8db10b13-d253-411f-9d92-c5c63787bf0d" providerId="ADAL" clId="{001D08F5-8001-4FAF-8EBE-499578D773BA}" dt="2026-07-02T14:09:22.498" v="222" actId="20577"/>
          <ac:spMkLst>
            <pc:docMk/>
            <pc:sldMk cId="2102467313" sldId="261"/>
            <ac:spMk id="72" creationId="{095D4C7B-841B-D13A-FEAA-620AF2AAF9F6}"/>
          </ac:spMkLst>
        </pc:spChg>
        <pc:spChg chg="mod">
          <ac:chgData name="CHELIN Marie (ENGIE Green)" userId="8db10b13-d253-411f-9d92-c5c63787bf0d" providerId="ADAL" clId="{001D08F5-8001-4FAF-8EBE-499578D773BA}" dt="2026-07-02T14:08:52.936" v="210" actId="20577"/>
          <ac:spMkLst>
            <pc:docMk/>
            <pc:sldMk cId="2102467313" sldId="261"/>
            <ac:spMk id="75" creationId="{DD55FD94-03C3-DA92-AC23-107901DE1EFB}"/>
          </ac:spMkLst>
        </pc:spChg>
        <pc:spChg chg="mod">
          <ac:chgData name="CHELIN Marie (ENGIE Green)" userId="8db10b13-d253-411f-9d92-c5c63787bf0d" providerId="ADAL" clId="{001D08F5-8001-4FAF-8EBE-499578D773BA}" dt="2026-07-02T14:30:14.989" v="394" actId="20577"/>
          <ac:spMkLst>
            <pc:docMk/>
            <pc:sldMk cId="2102467313" sldId="261"/>
            <ac:spMk id="94" creationId="{D771B913-9090-88AB-1A7B-C9CC04F233C9}"/>
          </ac:spMkLst>
        </pc:spChg>
        <pc:spChg chg="mod">
          <ac:chgData name="CHELIN Marie (ENGIE Green)" userId="8db10b13-d253-411f-9d92-c5c63787bf0d" providerId="ADAL" clId="{001D08F5-8001-4FAF-8EBE-499578D773BA}" dt="2026-07-02T14:04:21.512" v="202" actId="20577"/>
          <ac:spMkLst>
            <pc:docMk/>
            <pc:sldMk cId="2102467313" sldId="261"/>
            <ac:spMk id="100" creationId="{46F671F0-C863-6249-0017-4FD6B684A12C}"/>
          </ac:spMkLst>
        </pc:spChg>
        <pc:spChg chg="mod">
          <ac:chgData name="CHELIN Marie (ENGIE Green)" userId="8db10b13-d253-411f-9d92-c5c63787bf0d" providerId="ADAL" clId="{001D08F5-8001-4FAF-8EBE-499578D773BA}" dt="2026-07-02T14:11:33.660" v="234" actId="20577"/>
          <ac:spMkLst>
            <pc:docMk/>
            <pc:sldMk cId="2102467313" sldId="261"/>
            <ac:spMk id="101" creationId="{758DED7A-BEC9-5203-0FF0-F4450054B3BD}"/>
          </ac:spMkLst>
        </pc:spChg>
        <pc:spChg chg="mod">
          <ac:chgData name="CHELIN Marie (ENGIE Green)" userId="8db10b13-d253-411f-9d92-c5c63787bf0d" providerId="ADAL" clId="{001D08F5-8001-4FAF-8EBE-499578D773BA}" dt="2026-07-02T14:23:21.963" v="380" actId="13926"/>
          <ac:spMkLst>
            <pc:docMk/>
            <pc:sldMk cId="2102467313" sldId="261"/>
            <ac:spMk id="104" creationId="{3088D9F7-49F8-E144-29EC-3B6477AACFA2}"/>
          </ac:spMkLst>
        </pc:spChg>
        <pc:spChg chg="mod">
          <ac:chgData name="CHELIN Marie (ENGIE Green)" userId="8db10b13-d253-411f-9d92-c5c63787bf0d" providerId="ADAL" clId="{001D08F5-8001-4FAF-8EBE-499578D773BA}" dt="2026-07-02T14:03:37.759" v="190" actId="20577"/>
          <ac:spMkLst>
            <pc:docMk/>
            <pc:sldMk cId="2102467313" sldId="261"/>
            <ac:spMk id="123" creationId="{3F0A6074-4301-00A3-066E-45195A955A88}"/>
          </ac:spMkLst>
        </pc:spChg>
        <pc:spChg chg="mod">
          <ac:chgData name="CHELIN Marie (ENGIE Green)" userId="8db10b13-d253-411f-9d92-c5c63787bf0d" providerId="ADAL" clId="{001D08F5-8001-4FAF-8EBE-499578D773BA}" dt="2026-07-02T14:08:30.368" v="208" actId="20577"/>
          <ac:spMkLst>
            <pc:docMk/>
            <pc:sldMk cId="2102467313" sldId="261"/>
            <ac:spMk id="139" creationId="{68C8A376-FAFF-13D2-9298-4226C01D35C6}"/>
          </ac:spMkLst>
        </pc:spChg>
        <pc:spChg chg="del mod">
          <ac:chgData name="CHELIN Marie (ENGIE Green)" userId="8db10b13-d253-411f-9d92-c5c63787bf0d" providerId="ADAL" clId="{001D08F5-8001-4FAF-8EBE-499578D773BA}" dt="2026-07-02T15:08:19.973" v="408" actId="478"/>
          <ac:spMkLst>
            <pc:docMk/>
            <pc:sldMk cId="2102467313" sldId="261"/>
            <ac:spMk id="143" creationId="{4D17C714-64B9-A94F-A0DC-677641B51F7F}"/>
          </ac:spMkLst>
        </pc:spChg>
        <pc:spChg chg="mod">
          <ac:chgData name="CHELIN Marie (ENGIE Green)" userId="8db10b13-d253-411f-9d92-c5c63787bf0d" providerId="ADAL" clId="{001D08F5-8001-4FAF-8EBE-499578D773BA}" dt="2026-07-02T16:08:13.958" v="753" actId="1035"/>
          <ac:spMkLst>
            <pc:docMk/>
            <pc:sldMk cId="2102467313" sldId="261"/>
            <ac:spMk id="259" creationId="{00000000-0000-0000-0000-000000000000}"/>
          </ac:spMkLst>
        </pc:spChg>
        <pc:grpChg chg="mod">
          <ac:chgData name="CHELIN Marie (ENGIE Green)" userId="8db10b13-d253-411f-9d92-c5c63787bf0d" providerId="ADAL" clId="{001D08F5-8001-4FAF-8EBE-499578D773BA}" dt="2026-07-02T16:08:42.632" v="754" actId="1076"/>
          <ac:grpSpMkLst>
            <pc:docMk/>
            <pc:sldMk cId="2102467313" sldId="261"/>
            <ac:grpSpMk id="90" creationId="{3046765C-1239-65CA-0DE4-BD9A7B36C41B}"/>
          </ac:grpSpMkLst>
        </pc:grpChg>
        <pc:grpChg chg="mod">
          <ac:chgData name="CHELIN Marie (ENGIE Green)" userId="8db10b13-d253-411f-9d92-c5c63787bf0d" providerId="ADAL" clId="{001D08F5-8001-4FAF-8EBE-499578D773BA}" dt="2026-07-02T16:08:47.151" v="756" actId="1076"/>
          <ac:grpSpMkLst>
            <pc:docMk/>
            <pc:sldMk cId="2102467313" sldId="261"/>
            <ac:grpSpMk id="91" creationId="{81A1E20D-9E93-D453-5BC4-AD6056324C52}"/>
          </ac:grpSpMkLst>
        </pc:grpChg>
        <pc:graphicFrameChg chg="add del mod">
          <ac:chgData name="CHELIN Marie (ENGIE Green)" userId="8db10b13-d253-411f-9d92-c5c63787bf0d" providerId="ADAL" clId="{001D08F5-8001-4FAF-8EBE-499578D773BA}" dt="2026-07-02T13:59:13.296" v="177" actId="478"/>
          <ac:graphicFrameMkLst>
            <pc:docMk/>
            <pc:sldMk cId="2102467313" sldId="261"/>
            <ac:graphicFrameMk id="10" creationId="{FF4259FD-E01F-27F7-B00C-179ECF65876A}"/>
          </ac:graphicFrameMkLst>
        </pc:graphicFrameChg>
        <pc:picChg chg="add mod">
          <ac:chgData name="CHELIN Marie (ENGIE Green)" userId="8db10b13-d253-411f-9d92-c5c63787bf0d" providerId="ADAL" clId="{001D08F5-8001-4FAF-8EBE-499578D773BA}" dt="2026-07-02T15:54:50.998" v="497" actId="14100"/>
          <ac:picMkLst>
            <pc:docMk/>
            <pc:sldMk cId="2102467313" sldId="261"/>
            <ac:picMk id="17" creationId="{DA2B2B23-806E-D35C-F1F2-60B70D0D7489}"/>
          </ac:picMkLst>
        </pc:picChg>
        <pc:picChg chg="add mod modCrop">
          <ac:chgData name="CHELIN Marie (ENGIE Green)" userId="8db10b13-d253-411f-9d92-c5c63787bf0d" providerId="ADAL" clId="{001D08F5-8001-4FAF-8EBE-499578D773BA}" dt="2026-07-02T16:00:25.083" v="512" actId="1035"/>
          <ac:picMkLst>
            <pc:docMk/>
            <pc:sldMk cId="2102467313" sldId="261"/>
            <ac:picMk id="26" creationId="{C6031405-905E-3D47-9D51-7B7B90AEC762}"/>
          </ac:picMkLst>
        </pc:picChg>
        <pc:picChg chg="del">
          <ac:chgData name="CHELIN Marie (ENGIE Green)" userId="8db10b13-d253-411f-9d92-c5c63787bf0d" providerId="ADAL" clId="{001D08F5-8001-4FAF-8EBE-499578D773BA}" dt="2026-07-02T14:21:21.175" v="305" actId="478"/>
          <ac:picMkLst>
            <pc:docMk/>
            <pc:sldMk cId="2102467313" sldId="261"/>
            <ac:picMk id="141" creationId="{B7A4A108-2E2E-F1E0-9DD0-1915AE4F01C5}"/>
          </ac:picMkLst>
        </pc:picChg>
        <pc:picChg chg="del mod">
          <ac:chgData name="CHELIN Marie (ENGIE Green)" userId="8db10b13-d253-411f-9d92-c5c63787bf0d" providerId="ADAL" clId="{001D08F5-8001-4FAF-8EBE-499578D773BA}" dt="2026-07-02T15:52:18.019" v="424" actId="478"/>
          <ac:picMkLst>
            <pc:docMk/>
            <pc:sldMk cId="2102467313" sldId="261"/>
            <ac:picMk id="142" creationId="{336529B1-5CFF-E6A6-5AD3-A0A797907537}"/>
          </ac:picMkLst>
        </pc:picChg>
        <pc:cxnChg chg="mod">
          <ac:chgData name="CHELIN Marie (ENGIE Green)" userId="8db10b13-d253-411f-9d92-c5c63787bf0d" providerId="ADAL" clId="{001D08F5-8001-4FAF-8EBE-499578D773BA}" dt="2026-07-02T16:09:02.975" v="778" actId="1038"/>
          <ac:cxnSpMkLst>
            <pc:docMk/>
            <pc:sldMk cId="2102467313" sldId="261"/>
            <ac:cxnSpMk id="80" creationId="{E971B961-866E-53CC-874B-6EF7E99855F7}"/>
          </ac:cxnSpMkLst>
        </pc:cxnChg>
        <pc:cxnChg chg="mod">
          <ac:chgData name="CHELIN Marie (ENGIE Green)" userId="8db10b13-d253-411f-9d92-c5c63787bf0d" providerId="ADAL" clId="{001D08F5-8001-4FAF-8EBE-499578D773BA}" dt="2026-07-02T16:09:01.031" v="777" actId="1038"/>
          <ac:cxnSpMkLst>
            <pc:docMk/>
            <pc:sldMk cId="2102467313" sldId="261"/>
            <ac:cxnSpMk id="97" creationId="{B82073F8-FF5C-4943-1E15-F6DE10721420}"/>
          </ac:cxnSpMkLst>
        </pc:cxnChg>
        <pc:cxnChg chg="mod">
          <ac:chgData name="CHELIN Marie (ENGIE Green)" userId="8db10b13-d253-411f-9d92-c5c63787bf0d" providerId="ADAL" clId="{001D08F5-8001-4FAF-8EBE-499578D773BA}" dt="2026-07-02T16:09:14.580" v="783" actId="1037"/>
          <ac:cxnSpMkLst>
            <pc:docMk/>
            <pc:sldMk cId="2102467313" sldId="261"/>
            <ac:cxnSpMk id="272" creationId="{00000000-0000-0000-0000-000000000000}"/>
          </ac:cxnSpMkLst>
        </pc:cxnChg>
      </pc:sldChg>
    </pc:docChg>
  </pc:docChgLst>
  <pc:docChgLst>
    <pc:chgData name="BOSSARD Ema (ENGIE Green)" userId="7944c06f-5b73-4de2-9640-ba7eaa4697cb" providerId="ADAL" clId="{AE74547A-561A-4D38-A8DF-233ACBA2CD66}"/>
    <pc:docChg chg="undo redo custSel modSld">
      <pc:chgData name="BOSSARD Ema (ENGIE Green)" userId="7944c06f-5b73-4de2-9640-ba7eaa4697cb" providerId="ADAL" clId="{AE74547A-561A-4D38-A8DF-233ACBA2CD66}" dt="2026-06-17T08:09:30.611" v="1048" actId="1036"/>
      <pc:docMkLst>
        <pc:docMk/>
      </pc:docMkLst>
      <pc:sldChg chg="addSp delSp modSp mod">
        <pc:chgData name="BOSSARD Ema (ENGIE Green)" userId="7944c06f-5b73-4de2-9640-ba7eaa4697cb" providerId="ADAL" clId="{AE74547A-561A-4D38-A8DF-233ACBA2CD66}" dt="2026-06-17T08:09:30.611" v="1048" actId="1036"/>
        <pc:sldMkLst>
          <pc:docMk/>
          <pc:sldMk cId="2102467313" sldId="261"/>
        </pc:sldMkLst>
        <pc:picChg chg="add mod">
          <ac:chgData name="BOSSARD Ema (ENGIE Green)" userId="7944c06f-5b73-4de2-9640-ba7eaa4697cb" providerId="ADAL" clId="{AE74547A-561A-4D38-A8DF-233ACBA2CD66}" dt="2026-06-16T13:52:25.531" v="47" actId="207"/>
          <ac:picMkLst>
            <pc:docMk/>
            <pc:sldMk cId="2102467313" sldId="261"/>
            <ac:picMk id="13" creationId="{BD215417-A5BF-1449-17E0-774BBEB73D92}"/>
          </ac:picMkLst>
        </pc:picChg>
      </pc:sldChg>
    </pc:docChg>
  </pc:docChgLst>
  <pc:docChgLst>
    <pc:chgData name="BOSSARD Ema (ENGIE Green)" userId="S::mq6692@engie.com::7944c06f-5b73-4de2-9640-ba7eaa4697cb" providerId="AD" clId="Web-{3C8DFB15-C268-E1DE-8188-B1B98938F668}"/>
    <pc:docChg chg="modSld">
      <pc:chgData name="BOSSARD Ema (ENGIE Green)" userId="S::mq6692@engie.com::7944c06f-5b73-4de2-9640-ba7eaa4697cb" providerId="AD" clId="Web-{3C8DFB15-C268-E1DE-8188-B1B98938F668}" dt="2026-06-16T15:06:55.378" v="3" actId="14100"/>
      <pc:docMkLst>
        <pc:docMk/>
      </pc:docMkLst>
      <pc:sldChg chg="modSp">
        <pc:chgData name="BOSSARD Ema (ENGIE Green)" userId="S::mq6692@engie.com::7944c06f-5b73-4de2-9640-ba7eaa4697cb" providerId="AD" clId="Web-{3C8DFB15-C268-E1DE-8188-B1B98938F668}" dt="2026-06-16T15:06:55.378" v="3" actId="14100"/>
        <pc:sldMkLst>
          <pc:docMk/>
          <pc:sldMk cId="2102467313" sldId="261"/>
        </pc:sldMkLst>
        <pc:picChg chg="mod">
          <ac:chgData name="BOSSARD Ema (ENGIE Green)" userId="S::mq6692@engie.com::7944c06f-5b73-4de2-9640-ba7eaa4697cb" providerId="AD" clId="Web-{3C8DFB15-C268-E1DE-8188-B1B98938F668}" dt="2026-06-16T15:06:55.378" v="3" actId="14100"/>
          <ac:picMkLst>
            <pc:docMk/>
            <pc:sldMk cId="2102467313" sldId="261"/>
            <ac:picMk id="13" creationId="{BD215417-A5BF-1449-17E0-774BBEB73D92}"/>
          </ac:picMkLst>
        </pc:picChg>
      </pc:sldChg>
    </pc:docChg>
  </pc:docChgLst>
  <pc:docChgLst>
    <pc:chgData name="THEATE-BOURDET Maelig (ENGIE Green)" userId="8fc1d04b-1f75-4d1d-90e4-aa7c4a3acdd5" providerId="ADAL" clId="{8B8D3ACB-3AD9-4A3F-8B5D-ED72279A1F69}"/>
    <pc:docChg chg="undo custSel modSld">
      <pc:chgData name="THEATE-BOURDET Maelig (ENGIE Green)" userId="8fc1d04b-1f75-4d1d-90e4-aa7c4a3acdd5" providerId="ADAL" clId="{8B8D3ACB-3AD9-4A3F-8B5D-ED72279A1F69}" dt="2026-07-03T08:40:31.535" v="443" actId="1076"/>
      <pc:docMkLst>
        <pc:docMk/>
      </pc:docMkLst>
      <pc:sldChg chg="addSp delSp modSp mod">
        <pc:chgData name="THEATE-BOURDET Maelig (ENGIE Green)" userId="8fc1d04b-1f75-4d1d-90e4-aa7c4a3acdd5" providerId="ADAL" clId="{8B8D3ACB-3AD9-4A3F-8B5D-ED72279A1F69}" dt="2026-07-03T08:40:31.535" v="443" actId="1076"/>
        <pc:sldMkLst>
          <pc:docMk/>
          <pc:sldMk cId="2102467313" sldId="261"/>
        </pc:sldMkLst>
        <pc:spChg chg="mod">
          <ac:chgData name="THEATE-BOURDET Maelig (ENGIE Green)" userId="8fc1d04b-1f75-4d1d-90e4-aa7c4a3acdd5" providerId="ADAL" clId="{8B8D3ACB-3AD9-4A3F-8B5D-ED72279A1F69}" dt="2026-07-03T07:59:06.139" v="383" actId="14100"/>
          <ac:spMkLst>
            <pc:docMk/>
            <pc:sldMk cId="2102467313" sldId="261"/>
            <ac:spMk id="4" creationId="{00000000-0000-0000-0000-000000000000}"/>
          </ac:spMkLst>
        </pc:spChg>
        <pc:spChg chg="mod">
          <ac:chgData name="THEATE-BOURDET Maelig (ENGIE Green)" userId="8fc1d04b-1f75-4d1d-90e4-aa7c4a3acdd5" providerId="ADAL" clId="{8B8D3ACB-3AD9-4A3F-8B5D-ED72279A1F69}" dt="2026-07-02T17:49:57.393" v="345" actId="1076"/>
          <ac:spMkLst>
            <pc:docMk/>
            <pc:sldMk cId="2102467313" sldId="261"/>
            <ac:spMk id="7" creationId="{78F45591-BF65-FA99-0392-D78AE25863DC}"/>
          </ac:spMkLst>
        </pc:spChg>
        <pc:spChg chg="mod">
          <ac:chgData name="THEATE-BOURDET Maelig (ENGIE Green)" userId="8fc1d04b-1f75-4d1d-90e4-aa7c4a3acdd5" providerId="ADAL" clId="{8B8D3ACB-3AD9-4A3F-8B5D-ED72279A1F69}" dt="2026-07-03T07:58:46.975" v="377" actId="164"/>
          <ac:spMkLst>
            <pc:docMk/>
            <pc:sldMk cId="2102467313" sldId="261"/>
            <ac:spMk id="8" creationId="{00000000-0000-0000-0000-000000000000}"/>
          </ac:spMkLst>
        </pc:spChg>
        <pc:spChg chg="mod">
          <ac:chgData name="THEATE-BOURDET Maelig (ENGIE Green)" userId="8fc1d04b-1f75-4d1d-90e4-aa7c4a3acdd5" providerId="ADAL" clId="{8B8D3ACB-3AD9-4A3F-8B5D-ED72279A1F69}" dt="2026-07-03T07:59:28.880" v="409" actId="20577"/>
          <ac:spMkLst>
            <pc:docMk/>
            <pc:sldMk cId="2102467313" sldId="261"/>
            <ac:spMk id="9" creationId="{00000000-0000-0000-0000-000000000000}"/>
          </ac:spMkLst>
        </pc:spChg>
        <pc:spChg chg="del">
          <ac:chgData name="THEATE-BOURDET Maelig (ENGIE Green)" userId="8fc1d04b-1f75-4d1d-90e4-aa7c4a3acdd5" providerId="ADAL" clId="{8B8D3ACB-3AD9-4A3F-8B5D-ED72279A1F69}" dt="2026-07-03T07:58:30.987" v="374" actId="478"/>
          <ac:spMkLst>
            <pc:docMk/>
            <pc:sldMk cId="2102467313" sldId="261"/>
            <ac:spMk id="12" creationId="{00000000-0000-0000-0000-000000000000}"/>
          </ac:spMkLst>
        </pc:spChg>
        <pc:spChg chg="mod">
          <ac:chgData name="THEATE-BOURDET Maelig (ENGIE Green)" userId="8fc1d04b-1f75-4d1d-90e4-aa7c4a3acdd5" providerId="ADAL" clId="{8B8D3ACB-3AD9-4A3F-8B5D-ED72279A1F69}" dt="2026-07-03T08:05:51.943" v="428" actId="1037"/>
          <ac:spMkLst>
            <pc:docMk/>
            <pc:sldMk cId="2102467313" sldId="261"/>
            <ac:spMk id="16" creationId="{9E4081C0-0875-6F96-522A-5C2885832A06}"/>
          </ac:spMkLst>
        </pc:spChg>
        <pc:spChg chg="mod">
          <ac:chgData name="THEATE-BOURDET Maelig (ENGIE Green)" userId="8fc1d04b-1f75-4d1d-90e4-aa7c4a3acdd5" providerId="ADAL" clId="{8B8D3ACB-3AD9-4A3F-8B5D-ED72279A1F69}" dt="2026-07-02T17:33:39.534" v="19" actId="20577"/>
          <ac:spMkLst>
            <pc:docMk/>
            <pc:sldMk cId="2102467313" sldId="261"/>
            <ac:spMk id="19" creationId="{1B4CEEDD-40C9-1CAE-8473-84D7414968FA}"/>
          </ac:spMkLst>
        </pc:spChg>
        <pc:spChg chg="del">
          <ac:chgData name="THEATE-BOURDET Maelig (ENGIE Green)" userId="8fc1d04b-1f75-4d1d-90e4-aa7c4a3acdd5" providerId="ADAL" clId="{8B8D3ACB-3AD9-4A3F-8B5D-ED72279A1F69}" dt="2026-07-02T17:47:41.155" v="293" actId="478"/>
          <ac:spMkLst>
            <pc:docMk/>
            <pc:sldMk cId="2102467313" sldId="261"/>
            <ac:spMk id="25" creationId="{00000000-0000-0000-0000-000000000000}"/>
          </ac:spMkLst>
        </pc:spChg>
        <pc:spChg chg="add mod">
          <ac:chgData name="THEATE-BOURDET Maelig (ENGIE Green)" userId="8fc1d04b-1f75-4d1d-90e4-aa7c4a3acdd5" providerId="ADAL" clId="{8B8D3ACB-3AD9-4A3F-8B5D-ED72279A1F69}" dt="2026-07-03T08:40:18.148" v="439" actId="164"/>
          <ac:spMkLst>
            <pc:docMk/>
            <pc:sldMk cId="2102467313" sldId="261"/>
            <ac:spMk id="25" creationId="{97DA3485-E11F-E5F4-A8FC-6BF1671DF7B4}"/>
          </ac:spMkLst>
        </pc:spChg>
        <pc:spChg chg="add mod">
          <ac:chgData name="THEATE-BOURDET Maelig (ENGIE Green)" userId="8fc1d04b-1f75-4d1d-90e4-aa7c4a3acdd5" providerId="ADAL" clId="{8B8D3ACB-3AD9-4A3F-8B5D-ED72279A1F69}" dt="2026-07-03T08:40:18.148" v="439" actId="164"/>
          <ac:spMkLst>
            <pc:docMk/>
            <pc:sldMk cId="2102467313" sldId="261"/>
            <ac:spMk id="27" creationId="{34A36C63-5DB0-DA7C-34EA-3FD7966287F6}"/>
          </ac:spMkLst>
        </pc:spChg>
        <pc:spChg chg="add mod">
          <ac:chgData name="THEATE-BOURDET Maelig (ENGIE Green)" userId="8fc1d04b-1f75-4d1d-90e4-aa7c4a3acdd5" providerId="ADAL" clId="{8B8D3ACB-3AD9-4A3F-8B5D-ED72279A1F69}" dt="2026-07-03T08:40:18.148" v="439" actId="164"/>
          <ac:spMkLst>
            <pc:docMk/>
            <pc:sldMk cId="2102467313" sldId="261"/>
            <ac:spMk id="30" creationId="{FF6EFE69-BD6A-E7F9-1BDA-CD916FC254DC}"/>
          </ac:spMkLst>
        </pc:spChg>
        <pc:spChg chg="add mod">
          <ac:chgData name="THEATE-BOURDET Maelig (ENGIE Green)" userId="8fc1d04b-1f75-4d1d-90e4-aa7c4a3acdd5" providerId="ADAL" clId="{8B8D3ACB-3AD9-4A3F-8B5D-ED72279A1F69}" dt="2026-07-03T08:40:18.148" v="439" actId="164"/>
          <ac:spMkLst>
            <pc:docMk/>
            <pc:sldMk cId="2102467313" sldId="261"/>
            <ac:spMk id="31" creationId="{B67F554F-A13C-D4AF-0A10-598B841393F6}"/>
          </ac:spMkLst>
        </pc:spChg>
        <pc:spChg chg="add mod">
          <ac:chgData name="THEATE-BOURDET Maelig (ENGIE Green)" userId="8fc1d04b-1f75-4d1d-90e4-aa7c4a3acdd5" providerId="ADAL" clId="{8B8D3ACB-3AD9-4A3F-8B5D-ED72279A1F69}" dt="2026-07-03T08:40:18.148" v="439" actId="164"/>
          <ac:spMkLst>
            <pc:docMk/>
            <pc:sldMk cId="2102467313" sldId="261"/>
            <ac:spMk id="36" creationId="{30CF392F-1BBF-77F9-F0BB-98E60C47F6D5}"/>
          </ac:spMkLst>
        </pc:spChg>
        <pc:spChg chg="del">
          <ac:chgData name="THEATE-BOURDET Maelig (ENGIE Green)" userId="8fc1d04b-1f75-4d1d-90e4-aa7c4a3acdd5" providerId="ADAL" clId="{8B8D3ACB-3AD9-4A3F-8B5D-ED72279A1F69}" dt="2026-07-03T07:58:30.987" v="374" actId="478"/>
          <ac:spMkLst>
            <pc:docMk/>
            <pc:sldMk cId="2102467313" sldId="261"/>
            <ac:spMk id="37" creationId="{00000000-0000-0000-0000-000000000000}"/>
          </ac:spMkLst>
        </pc:spChg>
        <pc:spChg chg="mod">
          <ac:chgData name="THEATE-BOURDET Maelig (ENGIE Green)" userId="8fc1d04b-1f75-4d1d-90e4-aa7c4a3acdd5" providerId="ADAL" clId="{8B8D3ACB-3AD9-4A3F-8B5D-ED72279A1F69}" dt="2026-07-02T17:50:35.851" v="373" actId="14100"/>
          <ac:spMkLst>
            <pc:docMk/>
            <pc:sldMk cId="2102467313" sldId="261"/>
            <ac:spMk id="38" creationId="{49985BDF-55A7-07FF-952D-0A8A66FD5DCC}"/>
          </ac:spMkLst>
        </pc:spChg>
        <pc:spChg chg="del mod">
          <ac:chgData name="THEATE-BOURDET Maelig (ENGIE Green)" userId="8fc1d04b-1f75-4d1d-90e4-aa7c4a3acdd5" providerId="ADAL" clId="{8B8D3ACB-3AD9-4A3F-8B5D-ED72279A1F69}" dt="2026-07-03T07:58:30.987" v="374" actId="478"/>
          <ac:spMkLst>
            <pc:docMk/>
            <pc:sldMk cId="2102467313" sldId="261"/>
            <ac:spMk id="40" creationId="{00000000-0000-0000-0000-000000000000}"/>
          </ac:spMkLst>
        </pc:spChg>
        <pc:spChg chg="add mod">
          <ac:chgData name="THEATE-BOURDET Maelig (ENGIE Green)" userId="8fc1d04b-1f75-4d1d-90e4-aa7c4a3acdd5" providerId="ADAL" clId="{8B8D3ACB-3AD9-4A3F-8B5D-ED72279A1F69}" dt="2026-07-03T08:40:18.148" v="439" actId="164"/>
          <ac:spMkLst>
            <pc:docMk/>
            <pc:sldMk cId="2102467313" sldId="261"/>
            <ac:spMk id="41" creationId="{1A09122D-25B6-613A-E449-BAEDC9CB3EBC}"/>
          </ac:spMkLst>
        </pc:spChg>
        <pc:spChg chg="del">
          <ac:chgData name="THEATE-BOURDET Maelig (ENGIE Green)" userId="8fc1d04b-1f75-4d1d-90e4-aa7c4a3acdd5" providerId="ADAL" clId="{8B8D3ACB-3AD9-4A3F-8B5D-ED72279A1F69}" dt="2026-07-03T07:58:30.987" v="374" actId="478"/>
          <ac:spMkLst>
            <pc:docMk/>
            <pc:sldMk cId="2102467313" sldId="261"/>
            <ac:spMk id="42" creationId="{CD813DEA-5C88-2050-C9C1-51E98C12487D}"/>
          </ac:spMkLst>
        </pc:spChg>
        <pc:spChg chg="del mod">
          <ac:chgData name="THEATE-BOURDET Maelig (ENGIE Green)" userId="8fc1d04b-1f75-4d1d-90e4-aa7c4a3acdd5" providerId="ADAL" clId="{8B8D3ACB-3AD9-4A3F-8B5D-ED72279A1F69}" dt="2026-07-03T07:58:30.987" v="374" actId="478"/>
          <ac:spMkLst>
            <pc:docMk/>
            <pc:sldMk cId="2102467313" sldId="261"/>
            <ac:spMk id="43" creationId="{00000000-0000-0000-0000-000000000000}"/>
          </ac:spMkLst>
        </pc:spChg>
        <pc:spChg chg="add mod">
          <ac:chgData name="THEATE-BOURDET Maelig (ENGIE Green)" userId="8fc1d04b-1f75-4d1d-90e4-aa7c4a3acdd5" providerId="ADAL" clId="{8B8D3ACB-3AD9-4A3F-8B5D-ED72279A1F69}" dt="2026-07-03T08:40:18.148" v="439" actId="164"/>
          <ac:spMkLst>
            <pc:docMk/>
            <pc:sldMk cId="2102467313" sldId="261"/>
            <ac:spMk id="54" creationId="{6B358679-5F63-68D0-EDEB-88DBEBCA06B5}"/>
          </ac:spMkLst>
        </pc:spChg>
        <pc:spChg chg="del">
          <ac:chgData name="THEATE-BOURDET Maelig (ENGIE Green)" userId="8fc1d04b-1f75-4d1d-90e4-aa7c4a3acdd5" providerId="ADAL" clId="{8B8D3ACB-3AD9-4A3F-8B5D-ED72279A1F69}" dt="2026-07-03T07:58:30.987" v="374" actId="478"/>
          <ac:spMkLst>
            <pc:docMk/>
            <pc:sldMk cId="2102467313" sldId="261"/>
            <ac:spMk id="61" creationId="{69276FE6-7BDF-4DDD-E89A-7F49CA77D9D5}"/>
          </ac:spMkLst>
        </pc:spChg>
        <pc:spChg chg="del">
          <ac:chgData name="THEATE-BOURDET Maelig (ENGIE Green)" userId="8fc1d04b-1f75-4d1d-90e4-aa7c4a3acdd5" providerId="ADAL" clId="{8B8D3ACB-3AD9-4A3F-8B5D-ED72279A1F69}" dt="2026-07-03T07:58:30.987" v="374" actId="478"/>
          <ac:spMkLst>
            <pc:docMk/>
            <pc:sldMk cId="2102467313" sldId="261"/>
            <ac:spMk id="64" creationId="{7110D1B4-D01D-9766-3067-CD027FD21332}"/>
          </ac:spMkLst>
        </pc:spChg>
        <pc:spChg chg="del">
          <ac:chgData name="THEATE-BOURDET Maelig (ENGIE Green)" userId="8fc1d04b-1f75-4d1d-90e4-aa7c4a3acdd5" providerId="ADAL" clId="{8B8D3ACB-3AD9-4A3F-8B5D-ED72279A1F69}" dt="2026-07-03T07:58:30.987" v="374" actId="478"/>
          <ac:spMkLst>
            <pc:docMk/>
            <pc:sldMk cId="2102467313" sldId="261"/>
            <ac:spMk id="75" creationId="{DD55FD94-03C3-DA92-AC23-107901DE1EFB}"/>
          </ac:spMkLst>
        </pc:spChg>
        <pc:spChg chg="mod">
          <ac:chgData name="THEATE-BOURDET Maelig (ENGIE Green)" userId="8fc1d04b-1f75-4d1d-90e4-aa7c4a3acdd5" providerId="ADAL" clId="{8B8D3ACB-3AD9-4A3F-8B5D-ED72279A1F69}" dt="2026-07-02T17:34:05.354" v="23" actId="1076"/>
          <ac:spMkLst>
            <pc:docMk/>
            <pc:sldMk cId="2102467313" sldId="261"/>
            <ac:spMk id="81" creationId="{2A52D985-BCD7-E5FB-DA55-B3BEBE214930}"/>
          </ac:spMkLst>
        </pc:spChg>
        <pc:spChg chg="mod">
          <ac:chgData name="THEATE-BOURDET Maelig (ENGIE Green)" userId="8fc1d04b-1f75-4d1d-90e4-aa7c4a3acdd5" providerId="ADAL" clId="{8B8D3ACB-3AD9-4A3F-8B5D-ED72279A1F69}" dt="2026-07-02T17:34:12.436" v="24" actId="164"/>
          <ac:spMkLst>
            <pc:docMk/>
            <pc:sldMk cId="2102467313" sldId="261"/>
            <ac:spMk id="84" creationId="{61364FA9-99FF-40EA-9213-5E42B143DB24}"/>
          </ac:spMkLst>
        </pc:spChg>
        <pc:spChg chg="mod">
          <ac:chgData name="THEATE-BOURDET Maelig (ENGIE Green)" userId="8fc1d04b-1f75-4d1d-90e4-aa7c4a3acdd5" providerId="ADAL" clId="{8B8D3ACB-3AD9-4A3F-8B5D-ED72279A1F69}" dt="2026-07-02T17:34:12.436" v="24" actId="164"/>
          <ac:spMkLst>
            <pc:docMk/>
            <pc:sldMk cId="2102467313" sldId="261"/>
            <ac:spMk id="85" creationId="{02C2DC92-E8BD-13DC-9342-0A0F26CB506D}"/>
          </ac:spMkLst>
        </pc:spChg>
        <pc:spChg chg="mod">
          <ac:chgData name="THEATE-BOURDET Maelig (ENGIE Green)" userId="8fc1d04b-1f75-4d1d-90e4-aa7c4a3acdd5" providerId="ADAL" clId="{8B8D3ACB-3AD9-4A3F-8B5D-ED72279A1F69}" dt="2026-07-02T17:37:16.009" v="109" actId="14100"/>
          <ac:spMkLst>
            <pc:docMk/>
            <pc:sldMk cId="2102467313" sldId="261"/>
            <ac:spMk id="88" creationId="{CAE316F1-071A-CA97-7716-82DD2116229B}"/>
          </ac:spMkLst>
        </pc:spChg>
        <pc:spChg chg="mod">
          <ac:chgData name="THEATE-BOURDET Maelig (ENGIE Green)" userId="8fc1d04b-1f75-4d1d-90e4-aa7c4a3acdd5" providerId="ADAL" clId="{8B8D3ACB-3AD9-4A3F-8B5D-ED72279A1F69}" dt="2026-07-02T17:37:17.869" v="110" actId="14100"/>
          <ac:spMkLst>
            <pc:docMk/>
            <pc:sldMk cId="2102467313" sldId="261"/>
            <ac:spMk id="89" creationId="{22219C88-C0AF-A967-0F14-A6D5B5583A3A}"/>
          </ac:spMkLst>
        </pc:spChg>
        <pc:spChg chg="mod">
          <ac:chgData name="THEATE-BOURDET Maelig (ENGIE Green)" userId="8fc1d04b-1f75-4d1d-90e4-aa7c4a3acdd5" providerId="ADAL" clId="{8B8D3ACB-3AD9-4A3F-8B5D-ED72279A1F69}" dt="2026-07-02T17:37:19.945" v="111" actId="14100"/>
          <ac:spMkLst>
            <pc:docMk/>
            <pc:sldMk cId="2102467313" sldId="261"/>
            <ac:spMk id="98" creationId="{47032B27-5A57-1C43-6D85-DFBA00002E93}"/>
          </ac:spMkLst>
        </pc:spChg>
        <pc:spChg chg="mod">
          <ac:chgData name="THEATE-BOURDET Maelig (ENGIE Green)" userId="8fc1d04b-1f75-4d1d-90e4-aa7c4a3acdd5" providerId="ADAL" clId="{8B8D3ACB-3AD9-4A3F-8B5D-ED72279A1F69}" dt="2026-07-02T17:36:16.433" v="58" actId="1038"/>
          <ac:spMkLst>
            <pc:docMk/>
            <pc:sldMk cId="2102467313" sldId="261"/>
            <ac:spMk id="99" creationId="{63C8C1AF-2AC7-83F8-E13E-893FFF0A733E}"/>
          </ac:spMkLst>
        </pc:spChg>
        <pc:spChg chg="mod">
          <ac:chgData name="THEATE-BOURDET Maelig (ENGIE Green)" userId="8fc1d04b-1f75-4d1d-90e4-aa7c4a3acdd5" providerId="ADAL" clId="{8B8D3ACB-3AD9-4A3F-8B5D-ED72279A1F69}" dt="2026-07-02T17:36:16.433" v="58" actId="1038"/>
          <ac:spMkLst>
            <pc:docMk/>
            <pc:sldMk cId="2102467313" sldId="261"/>
            <ac:spMk id="100" creationId="{46F671F0-C863-6249-0017-4FD6B684A12C}"/>
          </ac:spMkLst>
        </pc:spChg>
        <pc:spChg chg="mod">
          <ac:chgData name="THEATE-BOURDET Maelig (ENGIE Green)" userId="8fc1d04b-1f75-4d1d-90e4-aa7c4a3acdd5" providerId="ADAL" clId="{8B8D3ACB-3AD9-4A3F-8B5D-ED72279A1F69}" dt="2026-07-02T17:44:31.642" v="233" actId="20577"/>
          <ac:spMkLst>
            <pc:docMk/>
            <pc:sldMk cId="2102467313" sldId="261"/>
            <ac:spMk id="101" creationId="{758DED7A-BEC9-5203-0FF0-F4450054B3BD}"/>
          </ac:spMkLst>
        </pc:spChg>
        <pc:spChg chg="add mod">
          <ac:chgData name="THEATE-BOURDET Maelig (ENGIE Green)" userId="8fc1d04b-1f75-4d1d-90e4-aa7c4a3acdd5" providerId="ADAL" clId="{8B8D3ACB-3AD9-4A3F-8B5D-ED72279A1F69}" dt="2026-07-02T17:44:58.295" v="238" actId="164"/>
          <ac:spMkLst>
            <pc:docMk/>
            <pc:sldMk cId="2102467313" sldId="261"/>
            <ac:spMk id="116" creationId="{128BB656-89A8-9DC7-E2AF-4508DA1DEA86}"/>
          </ac:spMkLst>
        </pc:spChg>
        <pc:spChg chg="add mod">
          <ac:chgData name="THEATE-BOURDET Maelig (ENGIE Green)" userId="8fc1d04b-1f75-4d1d-90e4-aa7c4a3acdd5" providerId="ADAL" clId="{8B8D3ACB-3AD9-4A3F-8B5D-ED72279A1F69}" dt="2026-07-02T17:44:58.295" v="238" actId="164"/>
          <ac:spMkLst>
            <pc:docMk/>
            <pc:sldMk cId="2102467313" sldId="261"/>
            <ac:spMk id="118" creationId="{2208B6FD-051A-C253-094D-DBF1A2F7C2AA}"/>
          </ac:spMkLst>
        </pc:spChg>
        <pc:spChg chg="add mod">
          <ac:chgData name="THEATE-BOURDET Maelig (ENGIE Green)" userId="8fc1d04b-1f75-4d1d-90e4-aa7c4a3acdd5" providerId="ADAL" clId="{8B8D3ACB-3AD9-4A3F-8B5D-ED72279A1F69}" dt="2026-07-02T17:44:58.295" v="238" actId="164"/>
          <ac:spMkLst>
            <pc:docMk/>
            <pc:sldMk cId="2102467313" sldId="261"/>
            <ac:spMk id="119" creationId="{2D279791-5B27-BE49-B6B2-C0817E4A2B28}"/>
          </ac:spMkLst>
        </pc:spChg>
        <pc:spChg chg="add mod">
          <ac:chgData name="THEATE-BOURDET Maelig (ENGIE Green)" userId="8fc1d04b-1f75-4d1d-90e4-aa7c4a3acdd5" providerId="ADAL" clId="{8B8D3ACB-3AD9-4A3F-8B5D-ED72279A1F69}" dt="2026-07-02T17:44:58.295" v="238" actId="164"/>
          <ac:spMkLst>
            <pc:docMk/>
            <pc:sldMk cId="2102467313" sldId="261"/>
            <ac:spMk id="120" creationId="{50A07131-A066-9A2D-BEC4-96D79D2761AE}"/>
          </ac:spMkLst>
        </pc:spChg>
        <pc:spChg chg="add mod">
          <ac:chgData name="THEATE-BOURDET Maelig (ENGIE Green)" userId="8fc1d04b-1f75-4d1d-90e4-aa7c4a3acdd5" providerId="ADAL" clId="{8B8D3ACB-3AD9-4A3F-8B5D-ED72279A1F69}" dt="2026-07-02T17:44:58.295" v="238" actId="164"/>
          <ac:spMkLst>
            <pc:docMk/>
            <pc:sldMk cId="2102467313" sldId="261"/>
            <ac:spMk id="121" creationId="{9A0824C7-8C93-DD52-338E-B6DEA699F3C4}"/>
          </ac:spMkLst>
        </pc:spChg>
        <pc:spChg chg="mod">
          <ac:chgData name="THEATE-BOURDET Maelig (ENGIE Green)" userId="8fc1d04b-1f75-4d1d-90e4-aa7c4a3acdd5" providerId="ADAL" clId="{8B8D3ACB-3AD9-4A3F-8B5D-ED72279A1F69}" dt="2026-07-02T17:37:21.592" v="112" actId="14100"/>
          <ac:spMkLst>
            <pc:docMk/>
            <pc:sldMk cId="2102467313" sldId="261"/>
            <ac:spMk id="122" creationId="{E14853D8-F7E7-4021-2581-5E24BE6C4906}"/>
          </ac:spMkLst>
        </pc:spChg>
        <pc:spChg chg="mod">
          <ac:chgData name="THEATE-BOURDET Maelig (ENGIE Green)" userId="8fc1d04b-1f75-4d1d-90e4-aa7c4a3acdd5" providerId="ADAL" clId="{8B8D3ACB-3AD9-4A3F-8B5D-ED72279A1F69}" dt="2026-07-02T17:36:16.433" v="58" actId="1038"/>
          <ac:spMkLst>
            <pc:docMk/>
            <pc:sldMk cId="2102467313" sldId="261"/>
            <ac:spMk id="123" creationId="{3F0A6074-4301-00A3-066E-45195A955A88}"/>
          </ac:spMkLst>
        </pc:spChg>
        <pc:spChg chg="mod">
          <ac:chgData name="THEATE-BOURDET Maelig (ENGIE Green)" userId="8fc1d04b-1f75-4d1d-90e4-aa7c4a3acdd5" providerId="ADAL" clId="{8B8D3ACB-3AD9-4A3F-8B5D-ED72279A1F69}" dt="2026-07-02T17:47:23.236" v="290" actId="122"/>
          <ac:spMkLst>
            <pc:docMk/>
            <pc:sldMk cId="2102467313" sldId="261"/>
            <ac:spMk id="125" creationId="{00000000-0000-0000-0000-000000000000}"/>
          </ac:spMkLst>
        </pc:spChg>
        <pc:spChg chg="del">
          <ac:chgData name="THEATE-BOURDET Maelig (ENGIE Green)" userId="8fc1d04b-1f75-4d1d-90e4-aa7c4a3acdd5" providerId="ADAL" clId="{8B8D3ACB-3AD9-4A3F-8B5D-ED72279A1F69}" dt="2026-07-03T07:58:30.987" v="374" actId="478"/>
          <ac:spMkLst>
            <pc:docMk/>
            <pc:sldMk cId="2102467313" sldId="261"/>
            <ac:spMk id="126" creationId="{00000000-0000-0000-0000-000000000000}"/>
          </ac:spMkLst>
        </pc:spChg>
        <pc:spChg chg="mod">
          <ac:chgData name="THEATE-BOURDET Maelig (ENGIE Green)" userId="8fc1d04b-1f75-4d1d-90e4-aa7c4a3acdd5" providerId="ADAL" clId="{8B8D3ACB-3AD9-4A3F-8B5D-ED72279A1F69}" dt="2026-07-02T17:37:30.731" v="114" actId="1076"/>
          <ac:spMkLst>
            <pc:docMk/>
            <pc:sldMk cId="2102467313" sldId="261"/>
            <ac:spMk id="128" creationId="{A1423285-C0F3-B023-89CA-76DC86F4CA32}"/>
          </ac:spMkLst>
        </pc:spChg>
        <pc:spChg chg="add mod">
          <ac:chgData name="THEATE-BOURDET Maelig (ENGIE Green)" userId="8fc1d04b-1f75-4d1d-90e4-aa7c4a3acdd5" providerId="ADAL" clId="{8B8D3ACB-3AD9-4A3F-8B5D-ED72279A1F69}" dt="2026-07-02T17:44:58.295" v="238" actId="164"/>
          <ac:spMkLst>
            <pc:docMk/>
            <pc:sldMk cId="2102467313" sldId="261"/>
            <ac:spMk id="129" creationId="{FB12C5A4-BB13-F3AA-195D-92EB717F13AA}"/>
          </ac:spMkLst>
        </pc:spChg>
        <pc:spChg chg="add mod">
          <ac:chgData name="THEATE-BOURDET Maelig (ENGIE Green)" userId="8fc1d04b-1f75-4d1d-90e4-aa7c4a3acdd5" providerId="ADAL" clId="{8B8D3ACB-3AD9-4A3F-8B5D-ED72279A1F69}" dt="2026-07-02T17:44:58.295" v="238" actId="164"/>
          <ac:spMkLst>
            <pc:docMk/>
            <pc:sldMk cId="2102467313" sldId="261"/>
            <ac:spMk id="130" creationId="{D73ED9A4-2A89-8EFB-73DE-3B58EC39C109}"/>
          </ac:spMkLst>
        </pc:spChg>
        <pc:spChg chg="add mod">
          <ac:chgData name="THEATE-BOURDET Maelig (ENGIE Green)" userId="8fc1d04b-1f75-4d1d-90e4-aa7c4a3acdd5" providerId="ADAL" clId="{8B8D3ACB-3AD9-4A3F-8B5D-ED72279A1F69}" dt="2026-07-02T17:46:31.561" v="287" actId="3064"/>
          <ac:spMkLst>
            <pc:docMk/>
            <pc:sldMk cId="2102467313" sldId="261"/>
            <ac:spMk id="132" creationId="{A3560463-9B83-DBED-3F11-D675D103E98E}"/>
          </ac:spMkLst>
        </pc:spChg>
        <pc:spChg chg="mod">
          <ac:chgData name="THEATE-BOURDET Maelig (ENGIE Green)" userId="8fc1d04b-1f75-4d1d-90e4-aa7c4a3acdd5" providerId="ADAL" clId="{8B8D3ACB-3AD9-4A3F-8B5D-ED72279A1F69}" dt="2026-07-02T17:36:16.433" v="58" actId="1038"/>
          <ac:spMkLst>
            <pc:docMk/>
            <pc:sldMk cId="2102467313" sldId="261"/>
            <ac:spMk id="139" creationId="{68C8A376-FAFF-13D2-9298-4226C01D35C6}"/>
          </ac:spMkLst>
        </pc:spChg>
        <pc:spChg chg="add del mod">
          <ac:chgData name="THEATE-BOURDET Maelig (ENGIE Green)" userId="8fc1d04b-1f75-4d1d-90e4-aa7c4a3acdd5" providerId="ADAL" clId="{8B8D3ACB-3AD9-4A3F-8B5D-ED72279A1F69}" dt="2026-07-03T07:58:30.987" v="374" actId="478"/>
          <ac:spMkLst>
            <pc:docMk/>
            <pc:sldMk cId="2102467313" sldId="261"/>
            <ac:spMk id="140" creationId="{F5D9B042-AE8D-F96E-13A2-F8A0A3AED0AB}"/>
          </ac:spMkLst>
        </pc:spChg>
        <pc:spChg chg="add mod">
          <ac:chgData name="THEATE-BOURDET Maelig (ENGIE Green)" userId="8fc1d04b-1f75-4d1d-90e4-aa7c4a3acdd5" providerId="ADAL" clId="{8B8D3ACB-3AD9-4A3F-8B5D-ED72279A1F69}" dt="2026-07-02T17:47:53.031" v="297" actId="164"/>
          <ac:spMkLst>
            <pc:docMk/>
            <pc:sldMk cId="2102467313" sldId="261"/>
            <ac:spMk id="141" creationId="{108E34CF-F30A-5F60-8C26-7B0D53B4399B}"/>
          </ac:spMkLst>
        </pc:spChg>
        <pc:spChg chg="add mod">
          <ac:chgData name="THEATE-BOURDET Maelig (ENGIE Green)" userId="8fc1d04b-1f75-4d1d-90e4-aa7c4a3acdd5" providerId="ADAL" clId="{8B8D3ACB-3AD9-4A3F-8B5D-ED72279A1F69}" dt="2026-07-02T17:48:29.680" v="328" actId="20577"/>
          <ac:spMkLst>
            <pc:docMk/>
            <pc:sldMk cId="2102467313" sldId="261"/>
            <ac:spMk id="142" creationId="{328D302D-A445-FD33-9DA1-DC0B80A52077}"/>
          </ac:spMkLst>
        </pc:spChg>
        <pc:grpChg chg="mod">
          <ac:chgData name="THEATE-BOURDET Maelig (ENGIE Green)" userId="8fc1d04b-1f75-4d1d-90e4-aa7c4a3acdd5" providerId="ADAL" clId="{8B8D3ACB-3AD9-4A3F-8B5D-ED72279A1F69}" dt="2026-07-02T17:37:39.206" v="115" actId="1076"/>
          <ac:grpSpMkLst>
            <pc:docMk/>
            <pc:sldMk cId="2102467313" sldId="261"/>
            <ac:grpSpMk id="14" creationId="{175426AB-9D68-CE9F-91E2-553C78EB6F4B}"/>
          </ac:grpSpMkLst>
        </pc:grpChg>
        <pc:grpChg chg="add mod">
          <ac:chgData name="THEATE-BOURDET Maelig (ENGIE Green)" userId="8fc1d04b-1f75-4d1d-90e4-aa7c4a3acdd5" providerId="ADAL" clId="{8B8D3ACB-3AD9-4A3F-8B5D-ED72279A1F69}" dt="2026-07-03T07:59:17.524" v="384" actId="14100"/>
          <ac:grpSpMkLst>
            <pc:docMk/>
            <pc:sldMk cId="2102467313" sldId="261"/>
            <ac:grpSpMk id="23" creationId="{57F6786A-6791-F7DD-2385-7E5A40AD09DD}"/>
          </ac:grpSpMkLst>
        </pc:grpChg>
        <pc:grpChg chg="add mod">
          <ac:chgData name="THEATE-BOURDET Maelig (ENGIE Green)" userId="8fc1d04b-1f75-4d1d-90e4-aa7c4a3acdd5" providerId="ADAL" clId="{8B8D3ACB-3AD9-4A3F-8B5D-ED72279A1F69}" dt="2026-07-03T08:40:31.535" v="443" actId="1076"/>
          <ac:grpSpMkLst>
            <pc:docMk/>
            <pc:sldMk cId="2102467313" sldId="261"/>
            <ac:grpSpMk id="55" creationId="{682C47ED-06EC-F1F8-A545-2713012D39AD}"/>
          </ac:grpSpMkLst>
        </pc:grpChg>
        <pc:grpChg chg="mod">
          <ac:chgData name="THEATE-BOURDET Maelig (ENGIE Green)" userId="8fc1d04b-1f75-4d1d-90e4-aa7c4a3acdd5" providerId="ADAL" clId="{8B8D3ACB-3AD9-4A3F-8B5D-ED72279A1F69}" dt="2026-07-02T17:49:33.106" v="338" actId="14100"/>
          <ac:grpSpMkLst>
            <pc:docMk/>
            <pc:sldMk cId="2102467313" sldId="261"/>
            <ac:grpSpMk id="90" creationId="{3046765C-1239-65CA-0DE4-BD9A7B36C41B}"/>
          </ac:grpSpMkLst>
        </pc:grpChg>
        <pc:grpChg chg="mod">
          <ac:chgData name="THEATE-BOURDET Maelig (ENGIE Green)" userId="8fc1d04b-1f75-4d1d-90e4-aa7c4a3acdd5" providerId="ADAL" clId="{8B8D3ACB-3AD9-4A3F-8B5D-ED72279A1F69}" dt="2026-07-02T17:49:30.282" v="336" actId="14100"/>
          <ac:grpSpMkLst>
            <pc:docMk/>
            <pc:sldMk cId="2102467313" sldId="261"/>
            <ac:grpSpMk id="95" creationId="{0E4B5EFE-C727-DA36-2E6E-5C93BBB77B8D}"/>
          </ac:grpSpMkLst>
        </pc:grpChg>
        <pc:grpChg chg="add mod">
          <ac:chgData name="THEATE-BOURDET Maelig (ENGIE Green)" userId="8fc1d04b-1f75-4d1d-90e4-aa7c4a3acdd5" providerId="ADAL" clId="{8B8D3ACB-3AD9-4A3F-8B5D-ED72279A1F69}" dt="2026-07-02T17:44:58.295" v="238" actId="164"/>
          <ac:grpSpMkLst>
            <pc:docMk/>
            <pc:sldMk cId="2102467313" sldId="261"/>
            <ac:grpSpMk id="131" creationId="{7C3AD737-C972-6A36-1F01-133FF9ED92E7}"/>
          </ac:grpSpMkLst>
        </pc:grpChg>
        <pc:grpChg chg="add mod">
          <ac:chgData name="THEATE-BOURDET Maelig (ENGIE Green)" userId="8fc1d04b-1f75-4d1d-90e4-aa7c4a3acdd5" providerId="ADAL" clId="{8B8D3ACB-3AD9-4A3F-8B5D-ED72279A1F69}" dt="2026-07-02T17:49:23.333" v="334" actId="14100"/>
          <ac:grpSpMkLst>
            <pc:docMk/>
            <pc:sldMk cId="2102467313" sldId="261"/>
            <ac:grpSpMk id="143" creationId="{2DB64DD9-B343-F74E-39DD-91DDE488FFDE}"/>
          </ac:grpSpMkLst>
        </pc:grpChg>
        <pc:picChg chg="add mod">
          <ac:chgData name="THEATE-BOURDET Maelig (ENGIE Green)" userId="8fc1d04b-1f75-4d1d-90e4-aa7c4a3acdd5" providerId="ADAL" clId="{8B8D3ACB-3AD9-4A3F-8B5D-ED72279A1F69}" dt="2026-07-02T17:44:58.295" v="238" actId="164"/>
          <ac:picMkLst>
            <pc:docMk/>
            <pc:sldMk cId="2102467313" sldId="261"/>
            <ac:picMk id="10" creationId="{12936764-EAD8-2EA9-E295-AFE47A751E70}"/>
          </ac:picMkLst>
        </pc:picChg>
        <pc:picChg chg="mod">
          <ac:chgData name="THEATE-BOURDET Maelig (ENGIE Green)" userId="8fc1d04b-1f75-4d1d-90e4-aa7c4a3acdd5" providerId="ADAL" clId="{8B8D3ACB-3AD9-4A3F-8B5D-ED72279A1F69}" dt="2026-07-03T07:58:46.975" v="377" actId="164"/>
          <ac:picMkLst>
            <pc:docMk/>
            <pc:sldMk cId="2102467313" sldId="261"/>
            <ac:picMk id="13" creationId="{BD215417-A5BF-1449-17E0-774BBEB73D92}"/>
          </ac:picMkLst>
        </pc:picChg>
        <pc:picChg chg="mod">
          <ac:chgData name="THEATE-BOURDET Maelig (ENGIE Green)" userId="8fc1d04b-1f75-4d1d-90e4-aa7c4a3acdd5" providerId="ADAL" clId="{8B8D3ACB-3AD9-4A3F-8B5D-ED72279A1F69}" dt="2026-07-02T17:49:17.171" v="333" actId="1076"/>
          <ac:picMkLst>
            <pc:docMk/>
            <pc:sldMk cId="2102467313" sldId="261"/>
            <ac:picMk id="17" creationId="{DA2B2B23-806E-D35C-F1F2-60B70D0D7489}"/>
          </ac:picMkLst>
        </pc:picChg>
        <pc:picChg chg="add mod">
          <ac:chgData name="THEATE-BOURDET Maelig (ENGIE Green)" userId="8fc1d04b-1f75-4d1d-90e4-aa7c4a3acdd5" providerId="ADAL" clId="{8B8D3ACB-3AD9-4A3F-8B5D-ED72279A1F69}" dt="2026-07-03T08:40:18.148" v="439" actId="164"/>
          <ac:picMkLst>
            <pc:docMk/>
            <pc:sldMk cId="2102467313" sldId="261"/>
            <ac:picMk id="24" creationId="{CCF81D66-6842-F45F-A46F-011ACAD5298C}"/>
          </ac:picMkLst>
        </pc:picChg>
        <pc:picChg chg="mod">
          <ac:chgData name="THEATE-BOURDET Maelig (ENGIE Green)" userId="8fc1d04b-1f75-4d1d-90e4-aa7c4a3acdd5" providerId="ADAL" clId="{8B8D3ACB-3AD9-4A3F-8B5D-ED72279A1F69}" dt="2026-07-02T17:49:10.899" v="332" actId="1076"/>
          <ac:picMkLst>
            <pc:docMk/>
            <pc:sldMk cId="2102467313" sldId="261"/>
            <ac:picMk id="26" creationId="{C6031405-905E-3D47-9D51-7B7B90AEC762}"/>
          </ac:picMkLst>
        </pc:picChg>
        <pc:picChg chg="mod">
          <ac:chgData name="THEATE-BOURDET Maelig (ENGIE Green)" userId="8fc1d04b-1f75-4d1d-90e4-aa7c4a3acdd5" providerId="ADAL" clId="{8B8D3ACB-3AD9-4A3F-8B5D-ED72279A1F69}" dt="2026-07-02T17:50:03.424" v="346" actId="1076"/>
          <ac:picMkLst>
            <pc:docMk/>
            <pc:sldMk cId="2102467313" sldId="261"/>
            <ac:picMk id="28" creationId="{45138548-15EB-C755-E2B3-CF4CCB5C4F71}"/>
          </ac:picMkLst>
        </pc:picChg>
        <pc:picChg chg="del mod">
          <ac:chgData name="THEATE-BOURDET Maelig (ENGIE Green)" userId="8fc1d04b-1f75-4d1d-90e4-aa7c4a3acdd5" providerId="ADAL" clId="{8B8D3ACB-3AD9-4A3F-8B5D-ED72279A1F69}" dt="2026-07-02T17:33:04.138" v="8" actId="478"/>
          <ac:picMkLst>
            <pc:docMk/>
            <pc:sldMk cId="2102467313" sldId="261"/>
            <ac:picMk id="117" creationId="{F537FC93-E2CB-BC29-1D12-6E9DD5A2168F}"/>
          </ac:picMkLst>
        </pc:picChg>
        <pc:picChg chg="add del mod">
          <ac:chgData name="THEATE-BOURDET Maelig (ENGIE Green)" userId="8fc1d04b-1f75-4d1d-90e4-aa7c4a3acdd5" providerId="ADAL" clId="{8B8D3ACB-3AD9-4A3F-8B5D-ED72279A1F69}" dt="2026-07-03T08:06:32.259" v="429" actId="478"/>
          <ac:picMkLst>
            <pc:docMk/>
            <pc:sldMk cId="2102467313" sldId="261"/>
            <ac:picMk id="1026" creationId="{7D781F92-6D0C-B630-9C1C-EBBAFDE76658}"/>
          </ac:picMkLst>
        </pc:picChg>
        <pc:picChg chg="add del mod">
          <ac:chgData name="THEATE-BOURDET Maelig (ENGIE Green)" userId="8fc1d04b-1f75-4d1d-90e4-aa7c4a3acdd5" providerId="ADAL" clId="{8B8D3ACB-3AD9-4A3F-8B5D-ED72279A1F69}" dt="2026-07-03T08:40:13.576" v="437" actId="478"/>
          <ac:picMkLst>
            <pc:docMk/>
            <pc:sldMk cId="2102467313" sldId="261"/>
            <ac:picMk id="1028" creationId="{1965A1A5-78D9-3BA3-25D4-DC090F81F617}"/>
          </ac:picMkLst>
        </pc:picChg>
        <pc:cxnChg chg="del">
          <ac:chgData name="THEATE-BOURDET Maelig (ENGIE Green)" userId="8fc1d04b-1f75-4d1d-90e4-aa7c4a3acdd5" providerId="ADAL" clId="{8B8D3ACB-3AD9-4A3F-8B5D-ED72279A1F69}" dt="2026-07-02T17:47:44.313" v="294" actId="478"/>
          <ac:cxnSpMkLst>
            <pc:docMk/>
            <pc:sldMk cId="2102467313" sldId="261"/>
            <ac:cxnSpMk id="24" creationId="{00000000-0000-0000-0000-000000000000}"/>
          </ac:cxnSpMkLst>
        </pc:cxnChg>
        <pc:cxnChg chg="mod">
          <ac:chgData name="THEATE-BOURDET Maelig (ENGIE Green)" userId="8fc1d04b-1f75-4d1d-90e4-aa7c4a3acdd5" providerId="ADAL" clId="{8B8D3ACB-3AD9-4A3F-8B5D-ED72279A1F69}" dt="2026-07-02T17:36:28.222" v="85" actId="1037"/>
          <ac:cxnSpMkLst>
            <pc:docMk/>
            <pc:sldMk cId="2102467313" sldId="261"/>
            <ac:cxnSpMk id="105" creationId="{DC0E4FB2-8808-7B94-0788-6556FA45A403}"/>
          </ac:cxnSpMkLst>
        </pc:cxnChg>
        <pc:cxnChg chg="mod">
          <ac:chgData name="THEATE-BOURDET Maelig (ENGIE Green)" userId="8fc1d04b-1f75-4d1d-90e4-aa7c4a3acdd5" providerId="ADAL" clId="{8B8D3ACB-3AD9-4A3F-8B5D-ED72279A1F69}" dt="2026-07-02T17:37:08.967" v="106" actId="14100"/>
          <ac:cxnSpMkLst>
            <pc:docMk/>
            <pc:sldMk cId="2102467313" sldId="261"/>
            <ac:cxnSpMk id="106" creationId="{B587C30F-CFE9-BA68-9541-2D9853DFE470}"/>
          </ac:cxnSpMkLst>
        </pc:cxnChg>
        <pc:cxnChg chg="mod">
          <ac:chgData name="THEATE-BOURDET Maelig (ENGIE Green)" userId="8fc1d04b-1f75-4d1d-90e4-aa7c4a3acdd5" providerId="ADAL" clId="{8B8D3ACB-3AD9-4A3F-8B5D-ED72279A1F69}" dt="2026-07-02T17:36:49.122" v="100" actId="14100"/>
          <ac:cxnSpMkLst>
            <pc:docMk/>
            <pc:sldMk cId="2102467313" sldId="261"/>
            <ac:cxnSpMk id="109" creationId="{5BBF59E0-FD1E-17CF-2BB4-F11693F3E159}"/>
          </ac:cxnSpMkLst>
        </pc:cxnChg>
        <pc:cxnChg chg="mod">
          <ac:chgData name="THEATE-BOURDET Maelig (ENGIE Green)" userId="8fc1d04b-1f75-4d1d-90e4-aa7c4a3acdd5" providerId="ADAL" clId="{8B8D3ACB-3AD9-4A3F-8B5D-ED72279A1F69}" dt="2026-07-02T17:37:08.967" v="106" actId="14100"/>
          <ac:cxnSpMkLst>
            <pc:docMk/>
            <pc:sldMk cId="2102467313" sldId="261"/>
            <ac:cxnSpMk id="133" creationId="{AE237C4F-38E5-7C57-FBF6-77CB1C180CA8}"/>
          </ac:cxnSpMkLst>
        </pc:cxnChg>
        <pc:cxnChg chg="mod">
          <ac:chgData name="THEATE-BOURDET Maelig (ENGIE Green)" userId="8fc1d04b-1f75-4d1d-90e4-aa7c4a3acdd5" providerId="ADAL" clId="{8B8D3ACB-3AD9-4A3F-8B5D-ED72279A1F69}" dt="2026-07-02T17:36:49.122" v="100" actId="14100"/>
          <ac:cxnSpMkLst>
            <pc:docMk/>
            <pc:sldMk cId="2102467313" sldId="261"/>
            <ac:cxnSpMk id="134" creationId="{AABB45E9-5101-B171-5E14-7F5B56B7074C}"/>
          </ac:cxnSpMkLst>
        </pc:cxnChg>
        <pc:cxnChg chg="mod">
          <ac:chgData name="THEATE-BOURDET Maelig (ENGIE Green)" userId="8fc1d04b-1f75-4d1d-90e4-aa7c4a3acdd5" providerId="ADAL" clId="{8B8D3ACB-3AD9-4A3F-8B5D-ED72279A1F69}" dt="2026-07-02T17:37:08.967" v="106" actId="14100"/>
          <ac:cxnSpMkLst>
            <pc:docMk/>
            <pc:sldMk cId="2102467313" sldId="261"/>
            <ac:cxnSpMk id="135" creationId="{137AAA14-D9FF-8567-6CC6-F0DADFAED4E3}"/>
          </ac:cxnSpMkLst>
        </pc:cxnChg>
        <pc:cxnChg chg="mod">
          <ac:chgData name="THEATE-BOURDET Maelig (ENGIE Green)" userId="8fc1d04b-1f75-4d1d-90e4-aa7c4a3acdd5" providerId="ADAL" clId="{8B8D3ACB-3AD9-4A3F-8B5D-ED72279A1F69}" dt="2026-07-02T17:36:52.753" v="101" actId="14100"/>
          <ac:cxnSpMkLst>
            <pc:docMk/>
            <pc:sldMk cId="2102467313" sldId="261"/>
            <ac:cxnSpMk id="136" creationId="{1AB8C8AE-7ABD-9686-D3B9-842F5BE0105A}"/>
          </ac:cxnSpMkLst>
        </pc:cxnChg>
        <pc:cxnChg chg="mod">
          <ac:chgData name="THEATE-BOURDET Maelig (ENGIE Green)" userId="8fc1d04b-1f75-4d1d-90e4-aa7c4a3acdd5" providerId="ADAL" clId="{8B8D3ACB-3AD9-4A3F-8B5D-ED72279A1F69}" dt="2026-07-02T17:37:08.967" v="106" actId="14100"/>
          <ac:cxnSpMkLst>
            <pc:docMk/>
            <pc:sldMk cId="2102467313" sldId="261"/>
            <ac:cxnSpMk id="137" creationId="{A028BEAD-2477-02A7-DB14-D2DE0C9ED939}"/>
          </ac:cxnSpMkLst>
        </pc:cxnChg>
        <pc:cxnChg chg="mod">
          <ac:chgData name="THEATE-BOURDET Maelig (ENGIE Green)" userId="8fc1d04b-1f75-4d1d-90e4-aa7c4a3acdd5" providerId="ADAL" clId="{8B8D3ACB-3AD9-4A3F-8B5D-ED72279A1F69}" dt="2026-07-02T17:36:55.886" v="102" actId="14100"/>
          <ac:cxnSpMkLst>
            <pc:docMk/>
            <pc:sldMk cId="2102467313" sldId="261"/>
            <ac:cxnSpMk id="138" creationId="{36143925-6D07-FF6D-64E2-D0E4C43F1984}"/>
          </ac:cxnSpMkLst>
        </pc:cxnChg>
      </pc:sldChg>
    </pc:docChg>
  </pc:docChgLst>
  <pc:docChgLst>
    <pc:chgData name="GRANGEAT Merline (ENGIE Green)" userId="28e2ae40-746d-48b5-b30d-d76495253d24" providerId="ADAL" clId="{3F5E18F0-7CBE-4797-95C2-317214A41E40}"/>
    <pc:docChg chg="delSld modSld">
      <pc:chgData name="GRANGEAT Merline (ENGIE Green)" userId="28e2ae40-746d-48b5-b30d-d76495253d24" providerId="ADAL" clId="{3F5E18F0-7CBE-4797-95C2-317214A41E40}" dt="2026-06-22T07:46:03.197" v="1" actId="114"/>
      <pc:docMkLst>
        <pc:docMk/>
      </pc:docMkLst>
      <pc:sldChg chg="modSp mod">
        <pc:chgData name="GRANGEAT Merline (ENGIE Green)" userId="28e2ae40-746d-48b5-b30d-d76495253d24" providerId="ADAL" clId="{3F5E18F0-7CBE-4797-95C2-317214A41E40}" dt="2026-06-22T07:46:03.197" v="1" actId="114"/>
        <pc:sldMkLst>
          <pc:docMk/>
          <pc:sldMk cId="2102467313" sldId="26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35E10-06C3-4475-8B3E-084ED4612980}" type="datetimeFigureOut">
              <a:rPr lang="fr-FR" smtClean="0"/>
              <a:t>03/07/2026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34648F-9DA2-4880-9152-09DCD38AA2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514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34648F-9DA2-4880-9152-09DCD38AA27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789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Cliquez pour modifier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03/07/2026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03/07/2026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03/07/2026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03/07/2026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03/07/2026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03/07/2026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03/07/2026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03/07/2026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03/07/2026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03/07/2026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03/07/2026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65D67-0F06-5246-883E-F30CE0F04AC7}" type="datetimeFigureOut">
              <a:t>03/07/2026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1760B-CB8A-1C4E-ABDE-C7170097D5D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9566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333332" y="959813"/>
            <a:ext cx="459873" cy="456184"/>
          </a:xfrm>
          <a:prstGeom prst="rect">
            <a:avLst/>
          </a:prstGeom>
          <a:solidFill>
            <a:srgbClr val="007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/>
          <p:cNvSpPr/>
          <p:nvPr/>
        </p:nvSpPr>
        <p:spPr>
          <a:xfrm>
            <a:off x="-886078" y="-23943"/>
            <a:ext cx="294014" cy="29699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0" name="Rectangle 149"/>
          <p:cNvSpPr/>
          <p:nvPr/>
        </p:nvSpPr>
        <p:spPr>
          <a:xfrm>
            <a:off x="7333332" y="1536284"/>
            <a:ext cx="459873" cy="456184"/>
          </a:xfrm>
          <a:prstGeom prst="rect">
            <a:avLst/>
          </a:prstGeom>
          <a:solidFill>
            <a:srgbClr val="ABCD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1" name="Rectangle 150"/>
          <p:cNvSpPr/>
          <p:nvPr/>
        </p:nvSpPr>
        <p:spPr>
          <a:xfrm>
            <a:off x="7333332" y="2112755"/>
            <a:ext cx="459873" cy="456184"/>
          </a:xfrm>
          <a:prstGeom prst="rect">
            <a:avLst/>
          </a:prstGeom>
          <a:solidFill>
            <a:srgbClr val="E260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2" name="Rectangle 151"/>
          <p:cNvSpPr/>
          <p:nvPr/>
        </p:nvSpPr>
        <p:spPr>
          <a:xfrm>
            <a:off x="7333332" y="2689227"/>
            <a:ext cx="459873" cy="456184"/>
          </a:xfrm>
          <a:prstGeom prst="rect">
            <a:avLst/>
          </a:prstGeom>
          <a:solidFill>
            <a:srgbClr val="F4B4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3" name="Rectangle 152"/>
          <p:cNvSpPr/>
          <p:nvPr/>
        </p:nvSpPr>
        <p:spPr>
          <a:xfrm>
            <a:off x="7333332" y="383342"/>
            <a:ext cx="459873" cy="456184"/>
          </a:xfrm>
          <a:prstGeom prst="rect">
            <a:avLst/>
          </a:prstGeom>
          <a:solidFill>
            <a:srgbClr val="1B2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7F6786A-6791-F7DD-2385-7E5A40AD09DD}"/>
              </a:ext>
            </a:extLst>
          </p:cNvPr>
          <p:cNvGrpSpPr/>
          <p:nvPr/>
        </p:nvGrpSpPr>
        <p:grpSpPr>
          <a:xfrm rot="5400000">
            <a:off x="1280568" y="4328568"/>
            <a:ext cx="9905998" cy="1248865"/>
            <a:chOff x="0" y="1"/>
            <a:chExt cx="6910157" cy="1414051"/>
          </a:xfrm>
        </p:grpSpPr>
        <p:sp>
          <p:nvSpPr>
            <p:cNvPr id="4" name="Rectangle 3"/>
            <p:cNvSpPr/>
            <p:nvPr/>
          </p:nvSpPr>
          <p:spPr>
            <a:xfrm>
              <a:off x="0" y="1"/>
              <a:ext cx="6910157" cy="1370641"/>
            </a:xfrm>
            <a:prstGeom prst="rect">
              <a:avLst/>
            </a:prstGeom>
            <a:solidFill>
              <a:srgbClr val="1A24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highlight>
                  <a:srgbClr val="FFFF00"/>
                </a:highlight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1313260"/>
              <a:ext cx="4970033" cy="100792"/>
            </a:xfrm>
            <a:prstGeom prst="rect">
              <a:avLst/>
            </a:prstGeom>
            <a:gradFill>
              <a:gsLst>
                <a:gs pos="0">
                  <a:srgbClr val="00B5DF"/>
                </a:gs>
                <a:gs pos="100000">
                  <a:srgbClr val="69BD95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highlight>
                  <a:srgbClr val="FFFF00"/>
                </a:highlight>
              </a:endParaRPr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269324" y="107120"/>
              <a:ext cx="6260511" cy="101060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fr-FR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Planning projet</a:t>
              </a:r>
            </a:p>
            <a:p>
              <a:pPr algn="ctr"/>
              <a:r>
                <a:rPr lang="fr-FR" sz="2000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Projet agrivoltaïque</a:t>
              </a:r>
            </a:p>
            <a:p>
              <a:pPr algn="ctr"/>
              <a:r>
                <a:rPr lang="fr-FR" sz="2000" b="1" dirty="0">
                  <a:solidFill>
                    <a:schemeClr val="bg1"/>
                  </a:solidFill>
                  <a:latin typeface="Arial"/>
                  <a:ea typeface="Arial" charset="0"/>
                  <a:cs typeface="Arial"/>
                </a:rPr>
                <a:t>de La Plate Pierre</a:t>
              </a:r>
              <a:endParaRPr lang="fr-FR" b="1" dirty="0">
                <a:solidFill>
                  <a:schemeClr val="bg1"/>
                </a:solidFill>
                <a:latin typeface="Arial"/>
                <a:ea typeface="Arial" charset="0"/>
                <a:cs typeface="Arial" charset="0"/>
              </a:endParaRP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9E4081C0-0875-6F96-522A-5C2885832A06}"/>
                </a:ext>
              </a:extLst>
            </p:cNvPr>
            <p:cNvSpPr txBox="1"/>
            <p:nvPr/>
          </p:nvSpPr>
          <p:spPr>
            <a:xfrm>
              <a:off x="6131254" y="1115119"/>
              <a:ext cx="763196" cy="23083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fr-FR" sz="900" i="1" dirty="0">
                  <a:solidFill>
                    <a:schemeClr val="bg1"/>
                  </a:solidFill>
                  <a:latin typeface="Arial"/>
                  <a:ea typeface="Arial" charset="0"/>
                  <a:cs typeface="Arial"/>
                </a:rPr>
                <a:t>Juillet 2026</a:t>
              </a:r>
              <a:r>
                <a:rPr kumimoji="0" lang="fr-FR" sz="900" i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Arial" charset="0"/>
                  <a:cs typeface="Arial"/>
                </a:rPr>
                <a:t> </a:t>
              </a:r>
              <a:endParaRPr lang="fr-FR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BD215417-A5BF-1449-17E0-774BBEB73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4804" y="3826"/>
              <a:ext cx="650136" cy="388444"/>
            </a:xfrm>
            <a:prstGeom prst="rect">
              <a:avLst/>
            </a:prstGeom>
          </p:spPr>
        </p:pic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682C47ED-06EC-F1F8-A545-2713012D39AD}"/>
              </a:ext>
            </a:extLst>
          </p:cNvPr>
          <p:cNvGrpSpPr/>
          <p:nvPr/>
        </p:nvGrpSpPr>
        <p:grpSpPr>
          <a:xfrm rot="5400000">
            <a:off x="-1812865" y="2378495"/>
            <a:ext cx="9296335" cy="5149009"/>
            <a:chOff x="1039328" y="903662"/>
            <a:chExt cx="10113344" cy="5601530"/>
          </a:xfrm>
        </p:grpSpPr>
        <p:pic>
          <p:nvPicPr>
            <p:cNvPr id="24" name="Picture 4">
              <a:extLst>
                <a:ext uri="{FF2B5EF4-FFF2-40B4-BE49-F238E27FC236}">
                  <a16:creationId xmlns:a16="http://schemas.microsoft.com/office/drawing/2014/main" id="{CCF81D66-6842-F45F-A46F-011ACAD529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39328" y="903662"/>
              <a:ext cx="10113344" cy="5601530"/>
            </a:xfrm>
            <a:prstGeom prst="rect">
              <a:avLst/>
            </a:prstGeom>
          </p:spPr>
        </p:pic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97DA3485-E11F-E5F4-A8FC-6BF1671DF7B4}"/>
                </a:ext>
              </a:extLst>
            </p:cNvPr>
            <p:cNvSpPr txBox="1"/>
            <p:nvPr/>
          </p:nvSpPr>
          <p:spPr>
            <a:xfrm>
              <a:off x="1344168" y="2670048"/>
              <a:ext cx="694944" cy="261610"/>
            </a:xfrm>
            <a:prstGeom prst="rect">
              <a:avLst/>
            </a:prstGeom>
            <a:gradFill flip="none" rotWithShape="1">
              <a:gsLst>
                <a:gs pos="0">
                  <a:srgbClr val="AEE2A1"/>
                </a:gs>
                <a:gs pos="100000">
                  <a:srgbClr val="9ED99D"/>
                </a:gs>
              </a:gsLst>
              <a:lin ang="0" scaled="1"/>
              <a:tileRect/>
            </a:gra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1" dirty="0">
                  <a:solidFill>
                    <a:schemeClr val="bg1"/>
                  </a:solidFill>
                </a:rPr>
                <a:t>2023</a:t>
              </a:r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34A36C63-5DB0-DA7C-34EA-3FD7966287F6}"/>
                </a:ext>
              </a:extLst>
            </p:cNvPr>
            <p:cNvSpPr txBox="1"/>
            <p:nvPr/>
          </p:nvSpPr>
          <p:spPr>
            <a:xfrm>
              <a:off x="2849880" y="2670048"/>
              <a:ext cx="1356360" cy="261610"/>
            </a:xfrm>
            <a:prstGeom prst="rect">
              <a:avLst/>
            </a:prstGeom>
            <a:gradFill>
              <a:gsLst>
                <a:gs pos="0">
                  <a:srgbClr val="94D39A"/>
                </a:gs>
                <a:gs pos="100000">
                  <a:srgbClr val="7AC594"/>
                </a:gs>
              </a:gsLst>
              <a:lin ang="0" scaled="1"/>
            </a:gra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1" dirty="0">
                  <a:solidFill>
                    <a:schemeClr val="bg1"/>
                  </a:solidFill>
                </a:rPr>
                <a:t>2024 - 2026</a:t>
              </a: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FF6EFE69-BD6A-E7F9-1BDA-CD916FC254DC}"/>
                </a:ext>
              </a:extLst>
            </p:cNvPr>
            <p:cNvSpPr txBox="1"/>
            <p:nvPr/>
          </p:nvSpPr>
          <p:spPr>
            <a:xfrm>
              <a:off x="4709000" y="2670048"/>
              <a:ext cx="834290" cy="261610"/>
            </a:xfrm>
            <a:prstGeom prst="rect">
              <a:avLst/>
            </a:prstGeom>
            <a:gradFill>
              <a:gsLst>
                <a:gs pos="0">
                  <a:srgbClr val="74C193"/>
                </a:gs>
                <a:gs pos="100000">
                  <a:srgbClr val="64B88F"/>
                </a:gs>
              </a:gsLst>
              <a:lin ang="0" scaled="1"/>
            </a:gra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1" dirty="0">
                  <a:solidFill>
                    <a:schemeClr val="bg1"/>
                  </a:solidFill>
                </a:rPr>
                <a:t>2027</a:t>
              </a:r>
            </a:p>
          </p:txBody>
        </p:sp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B67F554F-A13C-D4AF-0A10-598B841393F6}"/>
                </a:ext>
              </a:extLst>
            </p:cNvPr>
            <p:cNvSpPr txBox="1"/>
            <p:nvPr/>
          </p:nvSpPr>
          <p:spPr>
            <a:xfrm>
              <a:off x="6408921" y="2670048"/>
              <a:ext cx="781792" cy="261610"/>
            </a:xfrm>
            <a:prstGeom prst="rect">
              <a:avLst/>
            </a:prstGeom>
            <a:gradFill>
              <a:gsLst>
                <a:gs pos="0">
                  <a:srgbClr val="57B18C"/>
                </a:gs>
                <a:gs pos="100000">
                  <a:srgbClr val="48A988"/>
                </a:gs>
              </a:gsLst>
              <a:lin ang="0" scaled="1"/>
            </a:gra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1" dirty="0">
                  <a:solidFill>
                    <a:schemeClr val="bg1"/>
                  </a:solidFill>
                </a:rPr>
                <a:t>2028</a:t>
              </a:r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30CF392F-1BBF-77F9-F0BB-98E60C47F6D5}"/>
                </a:ext>
              </a:extLst>
            </p:cNvPr>
            <p:cNvSpPr txBox="1"/>
            <p:nvPr/>
          </p:nvSpPr>
          <p:spPr>
            <a:xfrm>
              <a:off x="8056344" y="2670048"/>
              <a:ext cx="639599" cy="261610"/>
            </a:xfrm>
            <a:prstGeom prst="rect">
              <a:avLst/>
            </a:prstGeom>
            <a:gradFill>
              <a:gsLst>
                <a:gs pos="0">
                  <a:srgbClr val="3AA185"/>
                </a:gs>
                <a:gs pos="100000">
                  <a:srgbClr val="2D9A82"/>
                </a:gs>
              </a:gsLst>
              <a:lin ang="0" scaled="1"/>
            </a:gra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1" dirty="0">
                  <a:solidFill>
                    <a:schemeClr val="bg1"/>
                  </a:solidFill>
                </a:rPr>
                <a:t>2029</a:t>
              </a:r>
            </a:p>
          </p:txBody>
        </p: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1A09122D-25B6-613A-E449-BAEDC9CB3EBC}"/>
                </a:ext>
              </a:extLst>
            </p:cNvPr>
            <p:cNvSpPr txBox="1"/>
            <p:nvPr/>
          </p:nvSpPr>
          <p:spPr>
            <a:xfrm>
              <a:off x="8969944" y="2670048"/>
              <a:ext cx="953703" cy="261610"/>
            </a:xfrm>
            <a:prstGeom prst="rect">
              <a:avLst/>
            </a:prstGeom>
            <a:gradFill>
              <a:gsLst>
                <a:gs pos="0">
                  <a:srgbClr val="2A9981"/>
                </a:gs>
                <a:gs pos="100000">
                  <a:srgbClr val="188E7D"/>
                </a:gs>
              </a:gsLst>
              <a:lin ang="0" scaled="1"/>
            </a:gra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1" dirty="0">
                  <a:solidFill>
                    <a:schemeClr val="bg1"/>
                  </a:solidFill>
                </a:rPr>
                <a:t>35 à 40 ans </a:t>
              </a:r>
            </a:p>
          </p:txBody>
        </p: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6B358679-5F63-68D0-EDEB-88DBEBCA06B5}"/>
                </a:ext>
              </a:extLst>
            </p:cNvPr>
            <p:cNvSpPr txBox="1"/>
            <p:nvPr/>
          </p:nvSpPr>
          <p:spPr>
            <a:xfrm>
              <a:off x="10177272" y="2670048"/>
              <a:ext cx="865632" cy="261610"/>
            </a:xfrm>
            <a:prstGeom prst="rect">
              <a:avLst/>
            </a:prstGeom>
            <a:gradFill>
              <a:gsLst>
                <a:gs pos="0">
                  <a:srgbClr val="158D7C"/>
                </a:gs>
                <a:gs pos="100000">
                  <a:srgbClr val="038378"/>
                </a:gs>
              </a:gsLst>
              <a:lin ang="0" scaled="1"/>
            </a:gra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1" dirty="0">
                  <a:solidFill>
                    <a:schemeClr val="bg1"/>
                  </a:solidFill>
                </a:rPr>
                <a:t>9 mois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24673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1b820adfd3e4a078472514c1a5cb5ff xmlns="87037488-ec5d-4aba-84c2-9b1d22638e8e">
      <Terms xmlns="http://schemas.microsoft.com/office/infopath/2007/PartnerControls"/>
    </b1b820adfd3e4a078472514c1a5cb5ff>
    <TaxCatchAll xmlns="87037488-ec5d-4aba-84c2-9b1d22638e8e" xsi:nil="true"/>
    <_dlc_DocId xmlns="f0da9454-385a-41e1-a0b4-375be23287f7">6452QH5XVFDV-662981875-742</_dlc_DocId>
    <_dlc_DocIdUrl xmlns="f0da9454-385a-41e1-a0b4-375be23287f7">
      <Url>https://engie.sharepoint.com/sites/gedegf/15214/_layouts/15/DocIdRedir.aspx?ID=6452QH5XVFDV-662981875-742</Url>
      <Description>6452QH5XVFDV-662981875-742</Description>
    </_dlc_DocIdUrl>
    <Vers_DROOM xmlns="7C3DC034-FB31-4526-85D3-A9EBA5B390D1">Non</Vers_DROOM>
    <Copied xmlns="7C3DC034-FB31-4526-85D3-A9EBA5B390D1">0</Copied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5597AFBC1BC04594966F8F29F83D5D" ma:contentTypeVersion="7" ma:contentTypeDescription="Crée un document." ma:contentTypeScope="" ma:versionID="e222dc5bc236fde227c921a04cfa99be">
  <xsd:schema xmlns:xsd="http://www.w3.org/2001/XMLSchema" xmlns:xs="http://www.w3.org/2001/XMLSchema" xmlns:p="http://schemas.microsoft.com/office/2006/metadata/properties" xmlns:ns2="87037488-ec5d-4aba-84c2-9b1d22638e8e" xmlns:ns3="f0da9454-385a-41e1-a0b4-375be23287f7" xmlns:ns4="7C3DC034-FB31-4526-85D3-A9EBA5B390D1" xmlns:ns5="7c3dc034-fb31-4526-85d3-a9eba5b390d1" targetNamespace="http://schemas.microsoft.com/office/2006/metadata/properties" ma:root="true" ma:fieldsID="96c0ef08c1189b64d82d6e9f5d3d8a78" ns2:_="" ns3:_="" ns4:_="" ns5:_="">
    <xsd:import namespace="87037488-ec5d-4aba-84c2-9b1d22638e8e"/>
    <xsd:import namespace="f0da9454-385a-41e1-a0b4-375be23287f7"/>
    <xsd:import namespace="7C3DC034-FB31-4526-85D3-A9EBA5B390D1"/>
    <xsd:import namespace="7c3dc034-fb31-4526-85d3-a9eba5b390d1"/>
    <xsd:element name="properties">
      <xsd:complexType>
        <xsd:sequence>
          <xsd:element name="documentManagement">
            <xsd:complexType>
              <xsd:all>
                <xsd:element ref="ns2:b1b820adfd3e4a078472514c1a5cb5ff" minOccurs="0"/>
                <xsd:element ref="ns2:TaxCatchAll" minOccurs="0"/>
                <xsd:element ref="ns2:TaxCatchAllLabel" minOccurs="0"/>
                <xsd:element ref="ns3:_dlc_DocId" minOccurs="0"/>
                <xsd:element ref="ns3:_dlc_DocIdUrl" minOccurs="0"/>
                <xsd:element ref="ns3:_dlc_DocIdPersistId" minOccurs="0"/>
                <xsd:element ref="ns4:Vers_DROOM" minOccurs="0"/>
                <xsd:element ref="ns4:Copied" minOccurs="0"/>
                <xsd:element ref="ns4:MediaServiceMetadata" minOccurs="0"/>
                <xsd:element ref="ns4:MediaServiceFastMetadata" minOccurs="0"/>
                <xsd:element ref="ns5:MediaServiceSearchProperties" minOccurs="0"/>
                <xsd:element ref="ns5:MediaServiceObjectDetectorVersions" minOccurs="0"/>
                <xsd:element ref="ns5:MediaServiceDateTaken" minOccurs="0"/>
                <xsd:element ref="ns5:MediaServiceGenerationTime" minOccurs="0"/>
                <xsd:element ref="ns5:MediaServiceEventHashCode" minOccurs="0"/>
                <xsd:element ref="ns5:MediaLengthInSeconds" minOccurs="0"/>
                <xsd:element ref="ns5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037488-ec5d-4aba-84c2-9b1d22638e8e" elementFormDefault="qualified">
    <xsd:import namespace="http://schemas.microsoft.com/office/2006/documentManagement/types"/>
    <xsd:import namespace="http://schemas.microsoft.com/office/infopath/2007/PartnerControls"/>
    <xsd:element name="b1b820adfd3e4a078472514c1a5cb5ff" ma:index="8" nillable="true" ma:taxonomy="true" ma:internalName="b1b820adfd3e4a078472514c1a5cb5ff" ma:taxonomyFieldName="Security_x0020_Classification" ma:displayName="Security Classification" ma:default="" ma:fieldId="{b1b820ad-fd3e-4a07-8472-514c1a5cb5ff}" ma:sspId="3bf472f7-a010-4b5a-bb99-a26ed4c99680" ma:termSetId="0c0ba91f-ee81-4a79-83f6-c19eebf2f16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d63e54da-9622-4333-8a04-0562d6f51244}" ma:internalName="TaxCatchAll" ma:showField="CatchAllData" ma:web="f0da9454-385a-41e1-a0b4-375be23287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d63e54da-9622-4333-8a04-0562d6f51244}" ma:internalName="TaxCatchAllLabel" ma:readOnly="true" ma:showField="CatchAllDataLabel" ma:web="f0da9454-385a-41e1-a0b4-375be23287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da9454-385a-41e1-a0b4-375be23287f7" elementFormDefault="qualified">
    <xsd:import namespace="http://schemas.microsoft.com/office/2006/documentManagement/types"/>
    <xsd:import namespace="http://schemas.microsoft.com/office/infopath/2007/PartnerControls"/>
    <xsd:element name="_dlc_DocId" ma:index="12" nillable="true" ma:displayName="Valeur d’ID de document" ma:description="Valeur de l’ID de document affecté à cet élément." ma:indexed="true" ma:internalName="_dlc_DocId" ma:readOnly="true">
      <xsd:simpleType>
        <xsd:restriction base="dms:Text"/>
      </xsd:simpleType>
    </xsd:element>
    <xsd:element name="_dlc_DocIdUrl" ma:index="13" nillable="true" ma:displayName="ID de document" ma:description="Lien permanent vers ce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4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3DC034-FB31-4526-85D3-A9EBA5B390D1" elementFormDefault="qualified">
    <xsd:import namespace="http://schemas.microsoft.com/office/2006/documentManagement/types"/>
    <xsd:import namespace="http://schemas.microsoft.com/office/infopath/2007/PartnerControls"/>
    <xsd:element name="Vers_DROOM" ma:index="15" nillable="true" ma:displayName="Vers_DROOM" ma:default="Non" ma:format="Dropdown" ma:internalName="Vers_DROOM">
      <xsd:simpleType>
        <xsd:restriction base="dms:Choice">
          <xsd:enumeration value="Oui"/>
          <xsd:enumeration value="Non"/>
        </xsd:restriction>
      </xsd:simpleType>
    </xsd:element>
    <xsd:element name="Copied" ma:index="16" nillable="true" ma:displayName="Copied" ma:default="0" ma:internalName="Copied">
      <xsd:simpleType>
        <xsd:restriction base="dms:Number"/>
      </xsd:simpleType>
    </xsd:element>
    <xsd:element name="MediaServiceMetadata" ma:index="1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8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3dc034-fb31-4526-85d3-a9eba5b390d1" elementFormDefault="qualified">
    <xsd:import namespace="http://schemas.microsoft.com/office/2006/documentManagement/types"/>
    <xsd:import namespace="http://schemas.microsoft.com/office/infopath/2007/PartnerControls"/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SharedContentType xmlns="Microsoft.SharePoint.Taxonomy.ContentTypeSync" SourceId="3bf472f7-a010-4b5a-bb99-a26ed4c99680" ContentTypeId="0x0101" PreviousValue="false" LastSyncTimeStamp="2016-03-10T12:45:02.457Z"/>
</file>

<file path=customXml/itemProps1.xml><?xml version="1.0" encoding="utf-8"?>
<ds:datastoreItem xmlns:ds="http://schemas.openxmlformats.org/officeDocument/2006/customXml" ds:itemID="{79C7E770-5F77-4757-A3DF-782DE2F4FD78}">
  <ds:schemaRefs>
    <ds:schemaRef ds:uri="http://purl.org/dc/terms/"/>
    <ds:schemaRef ds:uri="http://schemas.microsoft.com/office/2006/metadata/properties"/>
    <ds:schemaRef ds:uri="http://schemas.openxmlformats.org/package/2006/metadata/core-properties"/>
    <ds:schemaRef ds:uri="f0da9454-385a-41e1-a0b4-375be23287f7"/>
    <ds:schemaRef ds:uri="http://www.w3.org/XML/1998/namespace"/>
    <ds:schemaRef ds:uri="http://schemas.microsoft.com/office/2006/documentManagement/types"/>
    <ds:schemaRef ds:uri="7C3DC034-FB31-4526-85D3-A9EBA5B390D1"/>
    <ds:schemaRef ds:uri="87037488-ec5d-4aba-84c2-9b1d22638e8e"/>
    <ds:schemaRef ds:uri="http://schemas.microsoft.com/office/infopath/2007/PartnerControls"/>
    <ds:schemaRef ds:uri="7c3dc034-fb31-4526-85d3-a9eba5b390d1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6EAC8FEB-E5DE-41B1-B122-6F5E1220964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54ECE2E-CC58-4006-9AE4-3A75D20B89D7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EEFE499F-C29C-4280-9ABD-72D8ACAAFB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7037488-ec5d-4aba-84c2-9b1d22638e8e"/>
    <ds:schemaRef ds:uri="f0da9454-385a-41e1-a0b4-375be23287f7"/>
    <ds:schemaRef ds:uri="7C3DC034-FB31-4526-85D3-A9EBA5B390D1"/>
    <ds:schemaRef ds:uri="7c3dc034-fb31-4526-85d3-a9eba5b390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BC2AC42F-EBF3-42D8-A0B6-86E0FF670653}">
  <ds:schemaRefs>
    <ds:schemaRef ds:uri="Microsoft.SharePoint.Taxonomy.ContentTypeSync"/>
  </ds:schemaRefs>
</ds:datastoreItem>
</file>

<file path=docMetadata/LabelInfo.xml><?xml version="1.0" encoding="utf-8"?>
<clbl:labelList xmlns:clbl="http://schemas.microsoft.com/office/2020/mipLabelMetadata">
  <clbl:label id="{0a9b9e15-83d2-4075-9282-a04e05c6580a}" enabled="1" method="Standard" siteId="{24139d14-c62c-4c47-8bdd-ce71ea1d50c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24</Words>
  <Application>Microsoft Office PowerPoint</Application>
  <PresentationFormat>Format A4 (210 x 297 mm)</PresentationFormat>
  <Paragraphs>12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Calibri Light</vt:lpstr>
      <vt:lpstr>Thème Office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Utilisateur de Microsoft Office</dc:creator>
  <cp:keywords/>
  <dc:description/>
  <cp:lastModifiedBy>THEATE-BOURDET Maelig (ENGIE Green)</cp:lastModifiedBy>
  <cp:revision>5</cp:revision>
  <dcterms:created xsi:type="dcterms:W3CDTF">2026-02-17T14:20:57Z</dcterms:created>
  <dcterms:modified xsi:type="dcterms:W3CDTF">2026-07-03T08:40:40Z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ecurity Classification">
    <vt:lpwstr/>
  </property>
  <property fmtid="{D5CDD505-2E9C-101B-9397-08002B2CF9AE}" pid="3" name="MediaServiceImageTags">
    <vt:lpwstr/>
  </property>
  <property fmtid="{D5CDD505-2E9C-101B-9397-08002B2CF9AE}" pid="4" name="Security_x0020_Classification">
    <vt:lpwstr/>
  </property>
  <property fmtid="{D5CDD505-2E9C-101B-9397-08002B2CF9AE}" pid="5" name="_dlc_DocIdItemGuid">
    <vt:lpwstr>0aca9a7b-6719-4930-812e-97002603ab00</vt:lpwstr>
  </property>
  <property fmtid="{D5CDD505-2E9C-101B-9397-08002B2CF9AE}" pid="6" name="ContentTypeId">
    <vt:lpwstr>0x0101002A5597AFBC1BC04594966F8F29F83D5D</vt:lpwstr>
  </property>
</Properties>
</file>