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6"/>
  </p:sldMasterIdLst>
  <p:sldIdLst>
    <p:sldId id="261" r:id="rId7"/>
  </p:sldIdLst>
  <p:sldSz cx="6858000" cy="9906000" type="A4"/>
  <p:notesSz cx="9799638" cy="1435576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187" userDrawn="1">
          <p15:clr>
            <a:srgbClr val="A4A3A4"/>
          </p15:clr>
        </p15:guide>
        <p15:guide id="2" pos="4133" userDrawn="1">
          <p15:clr>
            <a:srgbClr val="A4A3A4"/>
          </p15:clr>
        </p15:guide>
        <p15:guide id="3" pos="2160" userDrawn="1">
          <p15:clr>
            <a:srgbClr val="A4A3A4"/>
          </p15:clr>
        </p15:guide>
        <p15:guide id="4" orient="horz" pos="172" userDrawn="1">
          <p15:clr>
            <a:srgbClr val="A4A3A4"/>
          </p15:clr>
        </p15:guide>
        <p15:guide id="5" orient="horz" pos="6046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5CC293A-DED8-8F24-FECF-9A32D727CAAC}" name="BERLU Pascal (Engie Green)" initials="PB" userId="S::VF5781@engie.com::2f92623a-b04f-4ae2-aad6-a8b13049702b" providerId="AD"/>
  <p188:author id="{BA526649-242F-F91B-37C7-AA587D42919B}" name="MILLION Olivier (ENGIE Green)" initials="OM" userId="S::DN5532@engie.com::6ed79fd3-32a2-4540-a7ed-c369134f712a" providerId="AD"/>
  <p188:author id="{AD2C9D4B-D09E-EB2F-7C5A-4A6C6F74E15F}" name="LABRANQUE Melanie (ENGIE Green)" initials="ML" userId="S::MV5821@engie.com::2f58c670-e61e-48c6-a358-36fa00cc447b" providerId="AD"/>
  <p188:author id="{D1E6D662-A9ED-9F79-AB24-0447F8FB90F7}" name="PINEL Xavier (ENGIE Green)" initials="XP" userId="S::GB6581@engie.com::a87f01af-b573-4b29-9ab3-44bf3a5f18af" providerId="AD"/>
  <p188:author id="{85ABC874-58A3-123E-DEEA-13F86E9B4BCE}" name="LEMAIRE Audrey (ENGIE Green)" initials="AL" userId="S::DM6397@engie.com::9d0eee3d-4777-4cee-a5af-65205450a546" providerId="AD"/>
  <p188:author id="{1653927A-8E6D-55B0-F04A-A060527F6F81}" name="PINEL Xavier (ENGIE Green)" initials="PG" userId="S::gb6581@engie.com::a87f01af-b573-4b29-9ab3-44bf3a5f18af" providerId="AD"/>
  <p188:author id="{29FD56B0-40C1-9FC3-4D2B-B1C714AE9417}" name="AUVRAY Antoine (ENGIE Green)" initials="AA" userId="S::RJ6486@engie.com::eacbb7a1-9687-47a6-b517-a8dcf24801e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1F4B"/>
    <a:srgbClr val="9DC3E6"/>
    <a:srgbClr val="007B64"/>
    <a:srgbClr val="F4B451"/>
    <a:srgbClr val="ABCD44"/>
    <a:srgbClr val="1D2643"/>
    <a:srgbClr val="1A2445"/>
    <a:srgbClr val="1B2546"/>
    <a:srgbClr val="E26043"/>
    <a:srgbClr val="E25F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E6C09F-5D2D-4F15-92D6-E8C08D759BA6}" v="9" dt="2026-07-02T14:40:52.699"/>
    <p1510:client id="{B179A663-2281-B6FA-E503-018FDAC06B78}" v="111" dt="2026-07-02T14:06:14.832"/>
    <p1510:client id="{D916DFFB-4F5D-4556-8117-1C49084801DF}" v="1285" dt="2026-07-02T17:22:57.813"/>
    <p1510:client id="{DC450627-AFF4-1997-367E-7826E22CE91C}" v="414" dt="2026-07-02T14:25:18.503"/>
    <p1510:client id="{EFA017DC-11E1-76E8-84A3-E8ACF638F4F3}" v="14" dt="2026-07-02T13:46:30.431"/>
    <p1510:client id="{FDEF9F67-C424-5A97-D0EC-4317F57B3D96}" v="594" dt="2026-07-02T16:40:16.4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pos="187"/>
        <p:guide pos="4133"/>
        <p:guide pos="2160"/>
        <p:guide orient="horz" pos="172"/>
        <p:guide orient="horz" pos="6046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5" Type="http://schemas.openxmlformats.org/officeDocument/2006/relationships/customXml" Target="../customXml/item5.xml"/><Relationship Id="rId10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SSARD Ema (ENGIE Green)" userId="7944c06f-5b73-4de2-9640-ba7eaa4697cb" providerId="ADAL" clId="{AE74547A-561A-4D38-A8DF-233ACBA2CD66}"/>
    <pc:docChg chg="modSld">
      <pc:chgData name="BOSSARD Ema (ENGIE Green)" userId="7944c06f-5b73-4de2-9640-ba7eaa4697cb" providerId="ADAL" clId="{AE74547A-561A-4D38-A8DF-233ACBA2CD66}" dt="2026-06-16T14:03:46.205" v="24" actId="1076"/>
      <pc:docMkLst>
        <pc:docMk/>
      </pc:docMkLst>
      <pc:sldChg chg="modSp mod">
        <pc:chgData name="BOSSARD Ema (ENGIE Green)" userId="7944c06f-5b73-4de2-9640-ba7eaa4697cb" providerId="ADAL" clId="{AE74547A-561A-4D38-A8DF-233ACBA2CD66}" dt="2026-06-16T14:03:46.205" v="24" actId="1076"/>
        <pc:sldMkLst>
          <pc:docMk/>
          <pc:sldMk cId="2102467313" sldId="261"/>
        </pc:sldMkLst>
        <pc:spChg chg="mod">
          <ac:chgData name="BOSSARD Ema (ENGIE Green)" userId="7944c06f-5b73-4de2-9640-ba7eaa4697cb" providerId="ADAL" clId="{AE74547A-561A-4D38-A8DF-233ACBA2CD66}" dt="2026-06-16T14:02:29.600" v="5" actId="20577"/>
          <ac:spMkLst>
            <pc:docMk/>
            <pc:sldMk cId="2102467313" sldId="261"/>
            <ac:spMk id="16" creationId="{9E4081C0-0875-6F96-522A-5C2885832A06}"/>
          </ac:spMkLst>
        </pc:spChg>
        <pc:spChg chg="mod">
          <ac:chgData name="BOSSARD Ema (ENGIE Green)" userId="7944c06f-5b73-4de2-9640-ba7eaa4697cb" providerId="ADAL" clId="{AE74547A-561A-4D38-A8DF-233ACBA2CD66}" dt="2026-06-16T14:02:47.915" v="8" actId="20577"/>
          <ac:spMkLst>
            <pc:docMk/>
            <pc:sldMk cId="2102467313" sldId="261"/>
            <ac:spMk id="36" creationId="{00000000-0000-0000-0000-000000000000}"/>
          </ac:spMkLst>
        </pc:spChg>
      </pc:sldChg>
    </pc:docChg>
  </pc:docChgLst>
  <pc:docChgLst>
    <pc:chgData name="LABRANQUE Melanie (ENGIE Green)" userId="2f58c670-e61e-48c6-a358-36fa00cc447b" providerId="ADAL" clId="{393893DC-B93C-4875-A5AA-723B6BDB5BF8}"/>
    <pc:docChg chg="undo custSel addSld delSld modSld">
      <pc:chgData name="LABRANQUE Melanie (ENGIE Green)" userId="2f58c670-e61e-48c6-a358-36fa00cc447b" providerId="ADAL" clId="{393893DC-B93C-4875-A5AA-723B6BDB5BF8}" dt="2026-06-16T13:52:28.076" v="903" actId="680"/>
      <pc:docMkLst>
        <pc:docMk/>
      </pc:docMkLst>
      <pc:sldChg chg="addSp delSp modSp mod">
        <pc:chgData name="LABRANQUE Melanie (ENGIE Green)" userId="2f58c670-e61e-48c6-a358-36fa00cc447b" providerId="ADAL" clId="{393893DC-B93C-4875-A5AA-723B6BDB5BF8}" dt="2026-06-16T13:43:27.310" v="879" actId="20577"/>
        <pc:sldMkLst>
          <pc:docMk/>
          <pc:sldMk cId="2102467313" sldId="261"/>
        </pc:sldMkLst>
        <pc:spChg chg="mod">
          <ac:chgData name="LABRANQUE Melanie (ENGIE Green)" userId="2f58c670-e61e-48c6-a358-36fa00cc447b" providerId="ADAL" clId="{393893DC-B93C-4875-A5AA-723B6BDB5BF8}" dt="2026-06-16T13:43:27.310" v="879" actId="20577"/>
          <ac:spMkLst>
            <pc:docMk/>
            <pc:sldMk cId="2102467313" sldId="261"/>
            <ac:spMk id="9" creationId="{00000000-0000-0000-0000-000000000000}"/>
          </ac:spMkLst>
        </pc:spChg>
      </pc:sldChg>
    </pc:docChg>
  </pc:docChgLst>
  <pc:docChgLst>
    <pc:chgData name="BOSSARD Ema (ENGIE Green)" userId="S::mq6692@engie.com::7944c06f-5b73-4de2-9640-ba7eaa4697cb" providerId="AD" clId="Web-{01DCAA52-CC92-780C-4631-EFC8B0B565C5}"/>
    <pc:docChg chg="modSld">
      <pc:chgData name="BOSSARD Ema (ENGIE Green)" userId="S::mq6692@engie.com::7944c06f-5b73-4de2-9640-ba7eaa4697cb" providerId="AD" clId="Web-{01DCAA52-CC92-780C-4631-EFC8B0B565C5}" dt="2026-06-16T14:00:33.594" v="15" actId="20577"/>
      <pc:docMkLst>
        <pc:docMk/>
      </pc:docMkLst>
      <pc:sldChg chg="addSp delSp modSp">
        <pc:chgData name="BOSSARD Ema (ENGIE Green)" userId="S::mq6692@engie.com::7944c06f-5b73-4de2-9640-ba7eaa4697cb" providerId="AD" clId="Web-{01DCAA52-CC92-780C-4631-EFC8B0B565C5}" dt="2026-06-16T14:00:33.594" v="15" actId="20577"/>
        <pc:sldMkLst>
          <pc:docMk/>
          <pc:sldMk cId="2102467313" sldId="261"/>
        </pc:sldMkLst>
        <pc:spChg chg="mod">
          <ac:chgData name="BOSSARD Ema (ENGIE Green)" userId="S::mq6692@engie.com::7944c06f-5b73-4de2-9640-ba7eaa4697cb" providerId="AD" clId="Web-{01DCAA52-CC92-780C-4631-EFC8B0B565C5}" dt="2026-06-16T13:58:30.438" v="1" actId="1076"/>
          <ac:spMkLst>
            <pc:docMk/>
            <pc:sldMk cId="2102467313" sldId="261"/>
            <ac:spMk id="4" creationId="{00000000-0000-0000-0000-000000000000}"/>
          </ac:spMkLst>
        </pc:spChg>
        <pc:spChg chg="mod">
          <ac:chgData name="BOSSARD Ema (ENGIE Green)" userId="S::mq6692@engie.com::7944c06f-5b73-4de2-9640-ba7eaa4697cb" providerId="AD" clId="Web-{01DCAA52-CC92-780C-4631-EFC8B0B565C5}" dt="2026-06-16T13:58:40.469" v="2" actId="1076"/>
          <ac:spMkLst>
            <pc:docMk/>
            <pc:sldMk cId="2102467313" sldId="261"/>
            <ac:spMk id="9" creationId="{00000000-0000-0000-0000-000000000000}"/>
          </ac:spMkLst>
        </pc:spChg>
        <pc:picChg chg="add mod">
          <ac:chgData name="BOSSARD Ema (ENGIE Green)" userId="S::mq6692@engie.com::7944c06f-5b73-4de2-9640-ba7eaa4697cb" providerId="AD" clId="Web-{01DCAA52-CC92-780C-4631-EFC8B0B565C5}" dt="2026-06-16T13:59:50.375" v="10" actId="1076"/>
          <ac:picMkLst>
            <pc:docMk/>
            <pc:sldMk cId="2102467313" sldId="261"/>
            <ac:picMk id="3" creationId="{10A563D9-88B8-908D-E035-41B008326E2E}"/>
          </ac:picMkLst>
        </pc:picChg>
      </pc:sldChg>
    </pc:docChg>
  </pc:docChgLst>
  <pc:docChgLst>
    <pc:chgData name="CHELIN Marie (ENGIE Green)" userId="S::qh6112@engie.com::8db10b13-d253-411f-9d92-c5c63787bf0d" providerId="AD" clId="Web-{FDEF9F67-C424-5A97-D0EC-4317F57B3D96}"/>
    <pc:docChg chg="modSld">
      <pc:chgData name="CHELIN Marie (ENGIE Green)" userId="S::qh6112@engie.com::8db10b13-d253-411f-9d92-c5c63787bf0d" providerId="AD" clId="Web-{FDEF9F67-C424-5A97-D0EC-4317F57B3D96}" dt="2026-07-02T16:40:16.493" v="507" actId="20577"/>
      <pc:docMkLst>
        <pc:docMk/>
      </pc:docMkLst>
      <pc:sldChg chg="delSp modSp">
        <pc:chgData name="CHELIN Marie (ENGIE Green)" userId="S::qh6112@engie.com::8db10b13-d253-411f-9d92-c5c63787bf0d" providerId="AD" clId="Web-{FDEF9F67-C424-5A97-D0EC-4317F57B3D96}" dt="2026-07-02T16:40:16.493" v="507" actId="20577"/>
        <pc:sldMkLst>
          <pc:docMk/>
          <pc:sldMk cId="2102467313" sldId="261"/>
        </pc:sldMkLst>
        <pc:spChg chg="del mod">
          <ac:chgData name="CHELIN Marie (ENGIE Green)" userId="S::qh6112@engie.com::8db10b13-d253-411f-9d92-c5c63787bf0d" providerId="AD" clId="Web-{FDEF9F67-C424-5A97-D0EC-4317F57B3D96}" dt="2026-07-02T16:32:26.820" v="415"/>
          <ac:spMkLst>
            <pc:docMk/>
            <pc:sldMk cId="2102467313" sldId="261"/>
            <ac:spMk id="22" creationId="{67F27F21-6E2F-D681-D1AA-83066877AA5C}"/>
          </ac:spMkLst>
        </pc:spChg>
        <pc:spChg chg="del mod">
          <ac:chgData name="CHELIN Marie (ENGIE Green)" userId="S::qh6112@engie.com::8db10b13-d253-411f-9d92-c5c63787bf0d" providerId="AD" clId="Web-{FDEF9F67-C424-5A97-D0EC-4317F57B3D96}" dt="2026-07-02T16:22:34.175" v="122"/>
          <ac:spMkLst>
            <pc:docMk/>
            <pc:sldMk cId="2102467313" sldId="261"/>
            <ac:spMk id="23" creationId="{0798966D-8562-0719-C990-57C65BD25FD5}"/>
          </ac:spMkLst>
        </pc:spChg>
        <pc:spChg chg="mod">
          <ac:chgData name="CHELIN Marie (ENGIE Green)" userId="S::qh6112@engie.com::8db10b13-d253-411f-9d92-c5c63787bf0d" providerId="AD" clId="Web-{FDEF9F67-C424-5A97-D0EC-4317F57B3D96}" dt="2026-07-02T16:20:37.608" v="106" actId="20577"/>
          <ac:spMkLst>
            <pc:docMk/>
            <pc:sldMk cId="2102467313" sldId="261"/>
            <ac:spMk id="42" creationId="{CD813DEA-5C88-2050-C9C1-51E98C12487D}"/>
          </ac:spMkLst>
        </pc:spChg>
        <pc:spChg chg="mod">
          <ac:chgData name="CHELIN Marie (ENGIE Green)" userId="S::qh6112@engie.com::8db10b13-d253-411f-9d92-c5c63787bf0d" providerId="AD" clId="Web-{FDEF9F67-C424-5A97-D0EC-4317F57B3D96}" dt="2026-07-02T16:18:06.150" v="88" actId="20577"/>
          <ac:spMkLst>
            <pc:docMk/>
            <pc:sldMk cId="2102467313" sldId="261"/>
            <ac:spMk id="45" creationId="{D0579C3D-1BA9-AD2B-13C7-466F0B18471B}"/>
          </ac:spMkLst>
        </pc:spChg>
        <pc:spChg chg="mod">
          <ac:chgData name="CHELIN Marie (ENGIE Green)" userId="S::qh6112@engie.com::8db10b13-d253-411f-9d92-c5c63787bf0d" providerId="AD" clId="Web-{FDEF9F67-C424-5A97-D0EC-4317F57B3D96}" dt="2026-07-02T16:19:27.387" v="91" actId="20577"/>
          <ac:spMkLst>
            <pc:docMk/>
            <pc:sldMk cId="2102467313" sldId="261"/>
            <ac:spMk id="48" creationId="{74FAD5BF-A7F2-DC59-5222-3D037C24F5D8}"/>
          </ac:spMkLst>
        </pc:spChg>
        <pc:spChg chg="mod">
          <ac:chgData name="CHELIN Marie (ENGIE Green)" userId="S::qh6112@engie.com::8db10b13-d253-411f-9d92-c5c63787bf0d" providerId="AD" clId="Web-{FDEF9F67-C424-5A97-D0EC-4317F57B3D96}" dt="2026-07-02T16:40:16.493" v="507" actId="20577"/>
          <ac:spMkLst>
            <pc:docMk/>
            <pc:sldMk cId="2102467313" sldId="261"/>
            <ac:spMk id="104" creationId="{3088D9F7-49F8-E144-29EC-3B6477AACFA2}"/>
          </ac:spMkLst>
        </pc:spChg>
        <pc:picChg chg="mod modCrop">
          <ac:chgData name="CHELIN Marie (ENGIE Green)" userId="S::qh6112@engie.com::8db10b13-d253-411f-9d92-c5c63787bf0d" providerId="AD" clId="Web-{FDEF9F67-C424-5A97-D0EC-4317F57B3D96}" dt="2026-07-02T16:38:05.520" v="502"/>
          <ac:picMkLst>
            <pc:docMk/>
            <pc:sldMk cId="2102467313" sldId="261"/>
            <ac:picMk id="50" creationId="{2E766A9C-8D10-7D52-8E36-FA5FB1783A34}"/>
          </ac:picMkLst>
        </pc:picChg>
      </pc:sldChg>
    </pc:docChg>
  </pc:docChgLst>
  <pc:docChgLst>
    <pc:chgData name="THEATE--BOURDET Eolia (ENGIE Green)" userId="75be26bd-aaed-414f-9cce-e5bdf0f3c465" providerId="ADAL" clId="{C46006DB-50C7-4478-B50F-E304D3C5F83B}"/>
    <pc:docChg chg="undo custSel modSld">
      <pc:chgData name="THEATE--BOURDET Eolia (ENGIE Green)" userId="75be26bd-aaed-414f-9cce-e5bdf0f3c465" providerId="ADAL" clId="{C46006DB-50C7-4478-B50F-E304D3C5F83B}" dt="2026-07-02T14:41:41.945" v="219" actId="114"/>
      <pc:docMkLst>
        <pc:docMk/>
      </pc:docMkLst>
      <pc:sldChg chg="addSp delSp modSp mod">
        <pc:chgData name="THEATE--BOURDET Eolia (ENGIE Green)" userId="75be26bd-aaed-414f-9cce-e5bdf0f3c465" providerId="ADAL" clId="{C46006DB-50C7-4478-B50F-E304D3C5F83B}" dt="2026-07-02T14:41:41.945" v="219" actId="114"/>
        <pc:sldMkLst>
          <pc:docMk/>
          <pc:sldMk cId="2102467313" sldId="261"/>
        </pc:sldMkLst>
        <pc:spChg chg="del mod">
          <ac:chgData name="THEATE--BOURDET Eolia (ENGIE Green)" userId="75be26bd-aaed-414f-9cce-e5bdf0f3c465" providerId="ADAL" clId="{C46006DB-50C7-4478-B50F-E304D3C5F83B}" dt="2026-07-02T14:29:34.296" v="1" actId="478"/>
          <ac:spMkLst>
            <pc:docMk/>
            <pc:sldMk cId="2102467313" sldId="261"/>
            <ac:spMk id="6" creationId="{E53ED175-5509-DE0B-4C58-04AB32A05319}"/>
          </ac:spMkLst>
        </pc:spChg>
        <pc:spChg chg="mod">
          <ac:chgData name="THEATE--BOURDET Eolia (ENGIE Green)" userId="75be26bd-aaed-414f-9cce-e5bdf0f3c465" providerId="ADAL" clId="{C46006DB-50C7-4478-B50F-E304D3C5F83B}" dt="2026-07-02T14:30:48.225" v="21" actId="21"/>
          <ac:spMkLst>
            <pc:docMk/>
            <pc:sldMk cId="2102467313" sldId="261"/>
            <ac:spMk id="14" creationId="{72E2CC4D-E27B-02FB-2B32-DC84030652A9}"/>
          </ac:spMkLst>
        </pc:spChg>
        <pc:spChg chg="mod">
          <ac:chgData name="THEATE--BOURDET Eolia (ENGIE Green)" userId="75be26bd-aaed-414f-9cce-e5bdf0f3c465" providerId="ADAL" clId="{C46006DB-50C7-4478-B50F-E304D3C5F83B}" dt="2026-07-02T14:30:06.269" v="11"/>
          <ac:spMkLst>
            <pc:docMk/>
            <pc:sldMk cId="2102467313" sldId="261"/>
            <ac:spMk id="21" creationId="{06F41F8E-4B5B-FD7D-A934-8A5E5DEB6D17}"/>
          </ac:spMkLst>
        </pc:spChg>
        <pc:spChg chg="mod">
          <ac:chgData name="THEATE--BOURDET Eolia (ENGIE Green)" userId="75be26bd-aaed-414f-9cce-e5bdf0f3c465" providerId="ADAL" clId="{C46006DB-50C7-4478-B50F-E304D3C5F83B}" dt="2026-07-02T14:37:22.631" v="130" actId="20577"/>
          <ac:spMkLst>
            <pc:docMk/>
            <pc:sldMk cId="2102467313" sldId="261"/>
            <ac:spMk id="23" creationId="{0798966D-8562-0719-C990-57C65BD25FD5}"/>
          </ac:spMkLst>
        </pc:spChg>
        <pc:spChg chg="mod">
          <ac:chgData name="THEATE--BOURDET Eolia (ENGIE Green)" userId="75be26bd-aaed-414f-9cce-e5bdf0f3c465" providerId="ADAL" clId="{C46006DB-50C7-4478-B50F-E304D3C5F83B}" dt="2026-07-02T14:40:31.219" v="204" actId="1076"/>
          <ac:spMkLst>
            <pc:docMk/>
            <pc:sldMk cId="2102467313" sldId="261"/>
            <ac:spMk id="25" creationId="{00000000-0000-0000-0000-000000000000}"/>
          </ac:spMkLst>
        </pc:spChg>
        <pc:spChg chg="mod">
          <ac:chgData name="THEATE--BOURDET Eolia (ENGIE Green)" userId="75be26bd-aaed-414f-9cce-e5bdf0f3c465" providerId="ADAL" clId="{C46006DB-50C7-4478-B50F-E304D3C5F83B}" dt="2026-07-02T14:30:11.372" v="12"/>
          <ac:spMkLst>
            <pc:docMk/>
            <pc:sldMk cId="2102467313" sldId="261"/>
            <ac:spMk id="30" creationId="{2007CE7F-6171-9302-7DA6-8B91AEA6FC51}"/>
          </ac:spMkLst>
        </pc:spChg>
        <pc:spChg chg="mod">
          <ac:chgData name="THEATE--BOURDET Eolia (ENGIE Green)" userId="75be26bd-aaed-414f-9cce-e5bdf0f3c465" providerId="ADAL" clId="{C46006DB-50C7-4478-B50F-E304D3C5F83B}" dt="2026-07-02T14:30:11.372" v="12"/>
          <ac:spMkLst>
            <pc:docMk/>
            <pc:sldMk cId="2102467313" sldId="261"/>
            <ac:spMk id="35" creationId="{057242FA-609B-D7B8-861A-E7FA5BEB3CE3}"/>
          </ac:spMkLst>
        </pc:spChg>
        <pc:spChg chg="add mod">
          <ac:chgData name="THEATE--BOURDET Eolia (ENGIE Green)" userId="75be26bd-aaed-414f-9cce-e5bdf0f3c465" providerId="ADAL" clId="{C46006DB-50C7-4478-B50F-E304D3C5F83B}" dt="2026-07-02T14:31:31.268" v="30" actId="14100"/>
          <ac:spMkLst>
            <pc:docMk/>
            <pc:sldMk cId="2102467313" sldId="261"/>
            <ac:spMk id="45" creationId="{D0579C3D-1BA9-AD2B-13C7-466F0B18471B}"/>
          </ac:spMkLst>
        </pc:spChg>
        <pc:spChg chg="add mod">
          <ac:chgData name="THEATE--BOURDET Eolia (ENGIE Green)" userId="75be26bd-aaed-414f-9cce-e5bdf0f3c465" providerId="ADAL" clId="{C46006DB-50C7-4478-B50F-E304D3C5F83B}" dt="2026-07-02T14:32:14.528" v="106" actId="14100"/>
          <ac:spMkLst>
            <pc:docMk/>
            <pc:sldMk cId="2102467313" sldId="261"/>
            <ac:spMk id="48" creationId="{74FAD5BF-A7F2-DC59-5222-3D037C24F5D8}"/>
          </ac:spMkLst>
        </pc:spChg>
        <pc:spChg chg="add mod">
          <ac:chgData name="THEATE--BOURDET Eolia (ENGIE Green)" userId="75be26bd-aaed-414f-9cce-e5bdf0f3c465" providerId="ADAL" clId="{C46006DB-50C7-4478-B50F-E304D3C5F83B}" dt="2026-07-02T14:41:41.945" v="219" actId="114"/>
          <ac:spMkLst>
            <pc:docMk/>
            <pc:sldMk cId="2102467313" sldId="261"/>
            <ac:spMk id="52" creationId="{0ACFEC90-3CAC-4A57-B998-FF50C3685BFC}"/>
          </ac:spMkLst>
        </pc:spChg>
        <pc:spChg chg="add mod">
          <ac:chgData name="THEATE--BOURDET Eolia (ENGIE Green)" userId="75be26bd-aaed-414f-9cce-e5bdf0f3c465" providerId="ADAL" clId="{C46006DB-50C7-4478-B50F-E304D3C5F83B}" dt="2026-07-02T14:41:38.910" v="218" actId="114"/>
          <ac:spMkLst>
            <pc:docMk/>
            <pc:sldMk cId="2102467313" sldId="261"/>
            <ac:spMk id="54" creationId="{E94B293D-B96E-65EC-4DD3-47A3C708B805}"/>
          </ac:spMkLst>
        </pc:spChg>
        <pc:spChg chg="add mod">
          <ac:chgData name="THEATE--BOURDET Eolia (ENGIE Green)" userId="75be26bd-aaed-414f-9cce-e5bdf0f3c465" providerId="ADAL" clId="{C46006DB-50C7-4478-B50F-E304D3C5F83B}" dt="2026-07-02T14:41:34.356" v="217" actId="1076"/>
          <ac:spMkLst>
            <pc:docMk/>
            <pc:sldMk cId="2102467313" sldId="261"/>
            <ac:spMk id="58" creationId="{583FA137-1F0B-FBED-00B6-FCCC259E1DE5}"/>
          </ac:spMkLst>
        </pc:spChg>
        <pc:spChg chg="mod">
          <ac:chgData name="THEATE--BOURDET Eolia (ENGIE Green)" userId="75be26bd-aaed-414f-9cce-e5bdf0f3c465" providerId="ADAL" clId="{C46006DB-50C7-4478-B50F-E304D3C5F83B}" dt="2026-07-02T14:30:06.269" v="11"/>
          <ac:spMkLst>
            <pc:docMk/>
            <pc:sldMk cId="2102467313" sldId="261"/>
            <ac:spMk id="252" creationId="{00000000-0000-0000-0000-000000000000}"/>
          </ac:spMkLst>
        </pc:spChg>
        <pc:grpChg chg="add del mod">
          <ac:chgData name="THEATE--BOURDET Eolia (ENGIE Green)" userId="75be26bd-aaed-414f-9cce-e5bdf0f3c465" providerId="ADAL" clId="{C46006DB-50C7-4478-B50F-E304D3C5F83B}" dt="2026-07-02T14:30:13.804" v="13" actId="478"/>
          <ac:grpSpMkLst>
            <pc:docMk/>
            <pc:sldMk cId="2102467313" sldId="261"/>
            <ac:grpSpMk id="19" creationId="{0E51B130-E706-3458-FC77-E41EF5C20E13}"/>
          </ac:grpSpMkLst>
        </pc:grpChg>
        <pc:grpChg chg="del mod">
          <ac:chgData name="THEATE--BOURDET Eolia (ENGIE Green)" userId="75be26bd-aaed-414f-9cce-e5bdf0f3c465" providerId="ADAL" clId="{C46006DB-50C7-4478-B50F-E304D3C5F83B}" dt="2026-07-02T14:30:51.656" v="22" actId="478"/>
          <ac:grpSpMkLst>
            <pc:docMk/>
            <pc:sldMk cId="2102467313" sldId="261"/>
            <ac:grpSpMk id="29" creationId="{754E46C2-4F65-4656-3916-C6F466E1C3D6}"/>
          </ac:grpSpMkLst>
        </pc:grpChg>
        <pc:grpChg chg="mod">
          <ac:chgData name="THEATE--BOURDET Eolia (ENGIE Green)" userId="75be26bd-aaed-414f-9cce-e5bdf0f3c465" providerId="ADAL" clId="{C46006DB-50C7-4478-B50F-E304D3C5F83B}" dt="2026-07-02T14:30:06.269" v="11"/>
          <ac:grpSpMkLst>
            <pc:docMk/>
            <pc:sldMk cId="2102467313" sldId="261"/>
            <ac:grpSpMk id="90" creationId="{3046765C-1239-65CA-0DE4-BD9A7B36C41B}"/>
          </ac:grpSpMkLst>
        </pc:grpChg>
        <pc:picChg chg="add mod">
          <ac:chgData name="THEATE--BOURDET Eolia (ENGIE Green)" userId="75be26bd-aaed-414f-9cce-e5bdf0f3c465" providerId="ADAL" clId="{C46006DB-50C7-4478-B50F-E304D3C5F83B}" dt="2026-07-02T14:37:55.281" v="135" actId="1076"/>
          <ac:picMkLst>
            <pc:docMk/>
            <pc:sldMk cId="2102467313" sldId="261"/>
            <ac:picMk id="50" creationId="{2E766A9C-8D10-7D52-8E36-FA5FB1783A34}"/>
          </ac:picMkLst>
        </pc:picChg>
        <pc:picChg chg="add mod modCrop">
          <ac:chgData name="THEATE--BOURDET Eolia (ENGIE Green)" userId="75be26bd-aaed-414f-9cce-e5bdf0f3c465" providerId="ADAL" clId="{C46006DB-50C7-4478-B50F-E304D3C5F83B}" dt="2026-07-02T14:40:06.745" v="201" actId="1076"/>
          <ac:picMkLst>
            <pc:docMk/>
            <pc:sldMk cId="2102467313" sldId="261"/>
            <ac:picMk id="57" creationId="{FFD9F79E-3910-1DB7-21DB-1A0B3A1CA581}"/>
          </ac:picMkLst>
        </pc:picChg>
        <pc:cxnChg chg="add mod">
          <ac:chgData name="THEATE--BOURDET Eolia (ENGIE Green)" userId="75be26bd-aaed-414f-9cce-e5bdf0f3c465" providerId="ADAL" clId="{C46006DB-50C7-4478-B50F-E304D3C5F83B}" dt="2026-07-02T14:30:06.269" v="11"/>
          <ac:cxnSpMkLst>
            <pc:docMk/>
            <pc:sldMk cId="2102467313" sldId="261"/>
            <ac:cxnSpMk id="18" creationId="{754461C0-F0DD-A06C-8D4E-40BD20B09550}"/>
          </ac:cxnSpMkLst>
        </pc:cxnChg>
        <pc:cxnChg chg="mod">
          <ac:chgData name="THEATE--BOURDET Eolia (ENGIE Green)" userId="75be26bd-aaed-414f-9cce-e5bdf0f3c465" providerId="ADAL" clId="{C46006DB-50C7-4478-B50F-E304D3C5F83B}" dt="2026-07-02T14:30:11.372" v="12"/>
          <ac:cxnSpMkLst>
            <pc:docMk/>
            <pc:sldMk cId="2102467313" sldId="261"/>
            <ac:cxnSpMk id="31" creationId="{1C217258-1067-E12F-935D-693AD50789A2}"/>
          </ac:cxnSpMkLst>
        </pc:cxnChg>
        <pc:cxnChg chg="add mod">
          <ac:chgData name="THEATE--BOURDET Eolia (ENGIE Green)" userId="75be26bd-aaed-414f-9cce-e5bdf0f3c465" providerId="ADAL" clId="{C46006DB-50C7-4478-B50F-E304D3C5F83B}" dt="2026-07-02T14:30:40.280" v="19" actId="14100"/>
          <ac:cxnSpMkLst>
            <pc:docMk/>
            <pc:sldMk cId="2102467313" sldId="261"/>
            <ac:cxnSpMk id="37" creationId="{E8262ACE-7EE6-522B-9C08-D1CB98F4C484}"/>
          </ac:cxnSpMkLst>
        </pc:cxnChg>
        <pc:cxnChg chg="mod">
          <ac:chgData name="THEATE--BOURDET Eolia (ENGIE Green)" userId="75be26bd-aaed-414f-9cce-e5bdf0f3c465" providerId="ADAL" clId="{C46006DB-50C7-4478-B50F-E304D3C5F83B}" dt="2026-07-02T14:30:06.269" v="11"/>
          <ac:cxnSpMkLst>
            <pc:docMk/>
            <pc:sldMk cId="2102467313" sldId="261"/>
            <ac:cxnSpMk id="272" creationId="{00000000-0000-0000-0000-000000000000}"/>
          </ac:cxnSpMkLst>
        </pc:cxnChg>
      </pc:sldChg>
    </pc:docChg>
  </pc:docChgLst>
  <pc:docChgLst>
    <pc:chgData name="THEATE--BOURDET Eolia (ENGIE Green)" userId="S::km6659@engie.com::75be26bd-aaed-414f-9cce-e5bdf0f3c465" providerId="AD" clId="Web-{DC450627-AFF4-1997-367E-7826E22CE91C}"/>
    <pc:docChg chg="modSld">
      <pc:chgData name="THEATE--BOURDET Eolia (ENGIE Green)" userId="S::km6659@engie.com::75be26bd-aaed-414f-9cce-e5bdf0f3c465" providerId="AD" clId="Web-{DC450627-AFF4-1997-367E-7826E22CE91C}" dt="2026-07-02T14:25:18.503" v="300" actId="20577"/>
      <pc:docMkLst>
        <pc:docMk/>
      </pc:docMkLst>
      <pc:sldChg chg="addSp delSp modSp">
        <pc:chgData name="THEATE--BOURDET Eolia (ENGIE Green)" userId="S::km6659@engie.com::75be26bd-aaed-414f-9cce-e5bdf0f3c465" providerId="AD" clId="Web-{DC450627-AFF4-1997-367E-7826E22CE91C}" dt="2026-07-02T14:25:18.503" v="300" actId="20577"/>
        <pc:sldMkLst>
          <pc:docMk/>
          <pc:sldMk cId="2102467313" sldId="261"/>
        </pc:sldMkLst>
        <pc:spChg chg="mod">
          <ac:chgData name="THEATE--BOURDET Eolia (ENGIE Green)" userId="S::km6659@engie.com::75be26bd-aaed-414f-9cce-e5bdf0f3c465" providerId="AD" clId="Web-{DC450627-AFF4-1997-367E-7826E22CE91C}" dt="2026-07-02T14:25:18.503" v="300" actId="20577"/>
          <ac:spMkLst>
            <pc:docMk/>
            <pc:sldMk cId="2102467313" sldId="261"/>
            <ac:spMk id="21" creationId="{06F41F8E-4B5B-FD7D-A934-8A5E5DEB6D17}"/>
          </ac:spMkLst>
        </pc:spChg>
        <pc:spChg chg="add mod">
          <ac:chgData name="THEATE--BOURDET Eolia (ENGIE Green)" userId="S::km6659@engie.com::75be26bd-aaed-414f-9cce-e5bdf0f3c465" providerId="AD" clId="Web-{DC450627-AFF4-1997-367E-7826E22CE91C}" dt="2026-07-02T14:23:55.953" v="268" actId="1076"/>
          <ac:spMkLst>
            <pc:docMk/>
            <pc:sldMk cId="2102467313" sldId="261"/>
            <ac:spMk id="22" creationId="{67F27F21-6E2F-D681-D1AA-83066877AA5C}"/>
          </ac:spMkLst>
        </pc:spChg>
        <pc:spChg chg="add mod">
          <ac:chgData name="THEATE--BOURDET Eolia (ENGIE Green)" userId="S::km6659@engie.com::75be26bd-aaed-414f-9cce-e5bdf0f3c465" providerId="AD" clId="Web-{DC450627-AFF4-1997-367E-7826E22CE91C}" dt="2026-07-02T14:23:41.687" v="266" actId="20577"/>
          <ac:spMkLst>
            <pc:docMk/>
            <pc:sldMk cId="2102467313" sldId="261"/>
            <ac:spMk id="23" creationId="{0798966D-8562-0719-C990-57C65BD25FD5}"/>
          </ac:spMkLst>
        </pc:spChg>
        <pc:spChg chg="mod">
          <ac:chgData name="THEATE--BOURDET Eolia (ENGIE Green)" userId="S::km6659@engie.com::75be26bd-aaed-414f-9cce-e5bdf0f3c465" providerId="AD" clId="Web-{DC450627-AFF4-1997-367E-7826E22CE91C}" dt="2026-07-02T14:15:55.544" v="37" actId="1076"/>
          <ac:spMkLst>
            <pc:docMk/>
            <pc:sldMk cId="2102467313" sldId="261"/>
            <ac:spMk id="25" creationId="{00000000-0000-0000-0000-000000000000}"/>
          </ac:spMkLst>
        </pc:spChg>
        <pc:spChg chg="mod">
          <ac:chgData name="THEATE--BOURDET Eolia (ENGIE Green)" userId="S::km6659@engie.com::75be26bd-aaed-414f-9cce-e5bdf0f3c465" providerId="AD" clId="Web-{DC450627-AFF4-1997-367E-7826E22CE91C}" dt="2026-07-02T14:19:22.817" v="157" actId="1076"/>
          <ac:spMkLst>
            <pc:docMk/>
            <pc:sldMk cId="2102467313" sldId="261"/>
            <ac:spMk id="28" creationId="{26C86360-E905-1144-CCB4-4813C2424F18}"/>
          </ac:spMkLst>
        </pc:spChg>
        <pc:spChg chg="mod">
          <ac:chgData name="THEATE--BOURDET Eolia (ENGIE Green)" userId="S::km6659@engie.com::75be26bd-aaed-414f-9cce-e5bdf0f3c465" providerId="AD" clId="Web-{DC450627-AFF4-1997-367E-7826E22CE91C}" dt="2026-07-02T14:24:11.641" v="270" actId="20577"/>
          <ac:spMkLst>
            <pc:docMk/>
            <pc:sldMk cId="2102467313" sldId="261"/>
            <ac:spMk id="47" creationId="{00000000-0000-0000-0000-000000000000}"/>
          </ac:spMkLst>
        </pc:spChg>
        <pc:spChg chg="mod">
          <ac:chgData name="THEATE--BOURDET Eolia (ENGIE Green)" userId="S::km6659@engie.com::75be26bd-aaed-414f-9cce-e5bdf0f3c465" providerId="AD" clId="Web-{DC450627-AFF4-1997-367E-7826E22CE91C}" dt="2026-07-02T14:23:50.125" v="267" actId="1076"/>
          <ac:spMkLst>
            <pc:docMk/>
            <pc:sldMk cId="2102467313" sldId="261"/>
            <ac:spMk id="104" creationId="{3088D9F7-49F8-E144-29EC-3B6477AACFA2}"/>
          </ac:spMkLst>
        </pc:spChg>
        <pc:picChg chg="add mod">
          <ac:chgData name="THEATE--BOURDET Eolia (ENGIE Green)" userId="S::km6659@engie.com::75be26bd-aaed-414f-9cce-e5bdf0f3c465" providerId="AD" clId="Web-{DC450627-AFF4-1997-367E-7826E22CE91C}" dt="2026-07-02T14:19:24.833" v="158" actId="1076"/>
          <ac:picMkLst>
            <pc:docMk/>
            <pc:sldMk cId="2102467313" sldId="261"/>
            <ac:picMk id="17" creationId="{6FBCFDCC-27EF-1A3D-8B5D-3E44D4DDA34B}"/>
          </ac:picMkLst>
        </pc:picChg>
        <pc:picChg chg="add del mod">
          <ac:chgData name="THEATE--BOURDET Eolia (ENGIE Green)" userId="S::km6659@engie.com::75be26bd-aaed-414f-9cce-e5bdf0f3c465" providerId="AD" clId="Web-{DC450627-AFF4-1997-367E-7826E22CE91C}" dt="2026-07-02T14:10:33.922" v="18"/>
          <ac:picMkLst>
            <pc:docMk/>
            <pc:sldMk cId="2102467313" sldId="261"/>
            <ac:picMk id="18" creationId="{3655D2AC-0A6C-8C18-91C2-7DF637BDAB7D}"/>
          </ac:picMkLst>
        </pc:picChg>
        <pc:picChg chg="add del mod">
          <ac:chgData name="THEATE--BOURDET Eolia (ENGIE Green)" userId="S::km6659@engie.com::75be26bd-aaed-414f-9cce-e5bdf0f3c465" providerId="AD" clId="Web-{DC450627-AFF4-1997-367E-7826E22CE91C}" dt="2026-07-02T14:13:53.820" v="34"/>
          <ac:picMkLst>
            <pc:docMk/>
            <pc:sldMk cId="2102467313" sldId="261"/>
            <ac:picMk id="19" creationId="{FC3D025A-882D-A874-076B-6B71720472EE}"/>
          </ac:picMkLst>
        </pc:picChg>
        <pc:picChg chg="add mod">
          <ac:chgData name="THEATE--BOURDET Eolia (ENGIE Green)" userId="S::km6659@engie.com::75be26bd-aaed-414f-9cce-e5bdf0f3c465" providerId="AD" clId="Web-{DC450627-AFF4-1997-367E-7826E22CE91C}" dt="2026-07-02T14:17:08.812" v="59" actId="14100"/>
          <ac:picMkLst>
            <pc:docMk/>
            <pc:sldMk cId="2102467313" sldId="261"/>
            <ac:picMk id="20" creationId="{C4A75E8E-74A2-A5C5-FB52-0EDC74D990BD}"/>
          </ac:picMkLst>
        </pc:picChg>
        <pc:picChg chg="del">
          <ac:chgData name="THEATE--BOURDET Eolia (ENGIE Green)" userId="S::km6659@engie.com::75be26bd-aaed-414f-9cce-e5bdf0f3c465" providerId="AD" clId="Web-{DC450627-AFF4-1997-367E-7826E22CE91C}" dt="2026-07-02T14:10:03.123" v="14"/>
          <ac:picMkLst>
            <pc:docMk/>
            <pc:sldMk cId="2102467313" sldId="261"/>
            <ac:picMk id="1028" creationId="{6C84C9A9-D76C-C6A5-4946-AD60F0CD19FD}"/>
          </ac:picMkLst>
        </pc:picChg>
        <pc:picChg chg="del">
          <ac:chgData name="THEATE--BOURDET Eolia (ENGIE Green)" userId="S::km6659@engie.com::75be26bd-aaed-414f-9cce-e5bdf0f3c465" providerId="AD" clId="Web-{DC450627-AFF4-1997-367E-7826E22CE91C}" dt="2026-07-02T14:16:40.233" v="54"/>
          <ac:picMkLst>
            <pc:docMk/>
            <pc:sldMk cId="2102467313" sldId="261"/>
            <ac:picMk id="1037" creationId="{2AB403F8-1FC1-53E9-A9DE-33F1DF8D8D47}"/>
          </ac:picMkLst>
        </pc:picChg>
        <pc:picChg chg="del">
          <ac:chgData name="THEATE--BOURDET Eolia (ENGIE Green)" userId="S::km6659@engie.com::75be26bd-aaed-414f-9cce-e5bdf0f3c465" providerId="AD" clId="Web-{DC450627-AFF4-1997-367E-7826E22CE91C}" dt="2026-07-02T14:16:40.827" v="55"/>
          <ac:picMkLst>
            <pc:docMk/>
            <pc:sldMk cId="2102467313" sldId="261"/>
            <ac:picMk id="1038" creationId="{439AD7C8-E483-092F-E3D7-D1577223E27D}"/>
          </ac:picMkLst>
        </pc:picChg>
        <pc:picChg chg="del">
          <ac:chgData name="THEATE--BOURDET Eolia (ENGIE Green)" userId="S::km6659@engie.com::75be26bd-aaed-414f-9cce-e5bdf0f3c465" providerId="AD" clId="Web-{DC450627-AFF4-1997-367E-7826E22CE91C}" dt="2026-07-02T14:17:15.172" v="61"/>
          <ac:picMkLst>
            <pc:docMk/>
            <pc:sldMk cId="2102467313" sldId="261"/>
            <ac:picMk id="1039" creationId="{0A45EC5F-A55E-C48D-A2E2-6400E917ABF8}"/>
          </ac:picMkLst>
        </pc:picChg>
        <pc:picChg chg="del">
          <ac:chgData name="THEATE--BOURDET Eolia (ENGIE Green)" userId="S::km6659@engie.com::75be26bd-aaed-414f-9cce-e5bdf0f3c465" providerId="AD" clId="Web-{DC450627-AFF4-1997-367E-7826E22CE91C}" dt="2026-07-02T14:17:14.672" v="60"/>
          <ac:picMkLst>
            <pc:docMk/>
            <pc:sldMk cId="2102467313" sldId="261"/>
            <ac:picMk id="1040" creationId="{60967B97-1FA7-2863-5AD9-79488AE2E69F}"/>
          </ac:picMkLst>
        </pc:picChg>
        <pc:picChg chg="del">
          <ac:chgData name="THEATE--BOURDET Eolia (ENGIE Green)" userId="S::km6659@engie.com::75be26bd-aaed-414f-9cce-e5bdf0f3c465" providerId="AD" clId="Web-{DC450627-AFF4-1997-367E-7826E22CE91C}" dt="2026-07-02T14:08:14.619" v="9"/>
          <ac:picMkLst>
            <pc:docMk/>
            <pc:sldMk cId="2102467313" sldId="261"/>
            <ac:picMk id="1045" creationId="{593E99C8-6BD8-DA3A-9F57-01FA7F73C271}"/>
          </ac:picMkLst>
        </pc:picChg>
        <pc:cxnChg chg="mod">
          <ac:chgData name="THEATE--BOURDET Eolia (ENGIE Green)" userId="S::km6659@engie.com::75be26bd-aaed-414f-9cce-e5bdf0f3c465" providerId="AD" clId="Web-{DC450627-AFF4-1997-367E-7826E22CE91C}" dt="2026-07-02T14:11:02.282" v="22" actId="1076"/>
          <ac:cxnSpMkLst>
            <pc:docMk/>
            <pc:sldMk cId="2102467313" sldId="261"/>
            <ac:cxnSpMk id="24" creationId="{00000000-0000-0000-0000-000000000000}"/>
          </ac:cxnSpMkLst>
        </pc:cxnChg>
      </pc:sldChg>
    </pc:docChg>
  </pc:docChgLst>
  <pc:docChgLst>
    <pc:chgData name="THEATE-BOURDET Maelig (ENGIE Green)" userId="8fc1d04b-1f75-4d1d-90e4-aa7c4a3acdd5" providerId="ADAL" clId="{8B8D3ACB-3AD9-4A3F-8B5D-ED72279A1F69}"/>
    <pc:docChg chg="undo custSel modSld">
      <pc:chgData name="THEATE-BOURDET Maelig (ENGIE Green)" userId="8fc1d04b-1f75-4d1d-90e4-aa7c4a3acdd5" providerId="ADAL" clId="{8B8D3ACB-3AD9-4A3F-8B5D-ED72279A1F69}" dt="2026-07-02T17:27:10.805" v="1384" actId="20577"/>
      <pc:docMkLst>
        <pc:docMk/>
      </pc:docMkLst>
      <pc:sldChg chg="addSp delSp modSp mod">
        <pc:chgData name="THEATE-BOURDET Maelig (ENGIE Green)" userId="8fc1d04b-1f75-4d1d-90e4-aa7c4a3acdd5" providerId="ADAL" clId="{8B8D3ACB-3AD9-4A3F-8B5D-ED72279A1F69}" dt="2026-07-02T17:27:10.805" v="1384" actId="20577"/>
        <pc:sldMkLst>
          <pc:docMk/>
          <pc:sldMk cId="2102467313" sldId="261"/>
        </pc:sldMkLst>
        <pc:spChg chg="del mod">
          <ac:chgData name="THEATE-BOURDET Maelig (ENGIE Green)" userId="8fc1d04b-1f75-4d1d-90e4-aa7c4a3acdd5" providerId="ADAL" clId="{8B8D3ACB-3AD9-4A3F-8B5D-ED72279A1F69}" dt="2026-07-02T17:11:52.644" v="768" actId="478"/>
          <ac:spMkLst>
            <pc:docMk/>
            <pc:sldMk cId="2102467313" sldId="261"/>
            <ac:spMk id="7" creationId="{F1BCF91A-4EB1-709E-FFFD-B630AB00A3EC}"/>
          </ac:spMkLst>
        </pc:spChg>
        <pc:spChg chg="mod">
          <ac:chgData name="THEATE-BOURDET Maelig (ENGIE Green)" userId="8fc1d04b-1f75-4d1d-90e4-aa7c4a3acdd5" providerId="ADAL" clId="{8B8D3ACB-3AD9-4A3F-8B5D-ED72279A1F69}" dt="2026-07-02T17:24:21.737" v="1295" actId="14100"/>
          <ac:spMkLst>
            <pc:docMk/>
            <pc:sldMk cId="2102467313" sldId="261"/>
            <ac:spMk id="12" creationId="{00000000-0000-0000-0000-000000000000}"/>
          </ac:spMkLst>
        </pc:spChg>
        <pc:spChg chg="add mod">
          <ac:chgData name="THEATE-BOURDET Maelig (ENGIE Green)" userId="8fc1d04b-1f75-4d1d-90e4-aa7c4a3acdd5" providerId="ADAL" clId="{8B8D3ACB-3AD9-4A3F-8B5D-ED72279A1F69}" dt="2026-07-02T16:57:51.488" v="298" actId="14100"/>
          <ac:spMkLst>
            <pc:docMk/>
            <pc:sldMk cId="2102467313" sldId="261"/>
            <ac:spMk id="15" creationId="{8373A0FC-3BB3-7705-C890-610F1517C052}"/>
          </ac:spMkLst>
        </pc:spChg>
        <pc:spChg chg="mod">
          <ac:chgData name="THEATE-BOURDET Maelig (ENGIE Green)" userId="8fc1d04b-1f75-4d1d-90e4-aa7c4a3acdd5" providerId="ADAL" clId="{8B8D3ACB-3AD9-4A3F-8B5D-ED72279A1F69}" dt="2026-07-02T17:15:55.326" v="843" actId="14100"/>
          <ac:spMkLst>
            <pc:docMk/>
            <pc:sldMk cId="2102467313" sldId="261"/>
            <ac:spMk id="16" creationId="{9E4081C0-0875-6F96-522A-5C2885832A06}"/>
          </ac:spMkLst>
        </pc:spChg>
        <pc:spChg chg="add del mod">
          <ac:chgData name="THEATE-BOURDET Maelig (ENGIE Green)" userId="8fc1d04b-1f75-4d1d-90e4-aa7c4a3acdd5" providerId="ADAL" clId="{8B8D3ACB-3AD9-4A3F-8B5D-ED72279A1F69}" dt="2026-07-02T17:18:00.296" v="1032" actId="1076"/>
          <ac:spMkLst>
            <pc:docMk/>
            <pc:sldMk cId="2102467313" sldId="261"/>
            <ac:spMk id="21" creationId="{06F41F8E-4B5B-FD7D-A934-8A5E5DEB6D17}"/>
          </ac:spMkLst>
        </pc:spChg>
        <pc:spChg chg="add mod">
          <ac:chgData name="THEATE-BOURDET Maelig (ENGIE Green)" userId="8fc1d04b-1f75-4d1d-90e4-aa7c4a3acdd5" providerId="ADAL" clId="{8B8D3ACB-3AD9-4A3F-8B5D-ED72279A1F69}" dt="2026-07-02T17:20:53.838" v="1214" actId="113"/>
          <ac:spMkLst>
            <pc:docMk/>
            <pc:sldMk cId="2102467313" sldId="261"/>
            <ac:spMk id="23" creationId="{2CAA2476-5926-3A2F-CFD4-BD4A6C37FFD3}"/>
          </ac:spMkLst>
        </pc:spChg>
        <pc:spChg chg="del mod">
          <ac:chgData name="THEATE-BOURDET Maelig (ENGIE Green)" userId="8fc1d04b-1f75-4d1d-90e4-aa7c4a3acdd5" providerId="ADAL" clId="{8B8D3ACB-3AD9-4A3F-8B5D-ED72279A1F69}" dt="2026-07-02T16:47:37.739" v="108" actId="478"/>
          <ac:spMkLst>
            <pc:docMk/>
            <pc:sldMk cId="2102467313" sldId="261"/>
            <ac:spMk id="25" creationId="{00000000-0000-0000-0000-000000000000}"/>
          </ac:spMkLst>
        </pc:spChg>
        <pc:spChg chg="del mod">
          <ac:chgData name="THEATE-BOURDET Maelig (ENGIE Green)" userId="8fc1d04b-1f75-4d1d-90e4-aa7c4a3acdd5" providerId="ADAL" clId="{8B8D3ACB-3AD9-4A3F-8B5D-ED72279A1F69}" dt="2026-07-02T17:03:46.241" v="388" actId="478"/>
          <ac:spMkLst>
            <pc:docMk/>
            <pc:sldMk cId="2102467313" sldId="261"/>
            <ac:spMk id="26" creationId="{A38680AD-979E-6DFB-5F34-02AEAB82E5B6}"/>
          </ac:spMkLst>
        </pc:spChg>
        <pc:spChg chg="mod">
          <ac:chgData name="THEATE-BOURDET Maelig (ENGIE Green)" userId="8fc1d04b-1f75-4d1d-90e4-aa7c4a3acdd5" providerId="ADAL" clId="{8B8D3ACB-3AD9-4A3F-8B5D-ED72279A1F69}" dt="2026-07-02T17:24:06.412" v="1289" actId="14100"/>
          <ac:spMkLst>
            <pc:docMk/>
            <pc:sldMk cId="2102467313" sldId="261"/>
            <ac:spMk id="27" creationId="{00000000-0000-0000-0000-000000000000}"/>
          </ac:spMkLst>
        </pc:spChg>
        <pc:spChg chg="del mod">
          <ac:chgData name="THEATE-BOURDET Maelig (ENGIE Green)" userId="8fc1d04b-1f75-4d1d-90e4-aa7c4a3acdd5" providerId="ADAL" clId="{8B8D3ACB-3AD9-4A3F-8B5D-ED72279A1F69}" dt="2026-07-02T16:48:42.014" v="124" actId="478"/>
          <ac:spMkLst>
            <pc:docMk/>
            <pc:sldMk cId="2102467313" sldId="261"/>
            <ac:spMk id="28" creationId="{26C86360-E905-1144-CCB4-4813C2424F18}"/>
          </ac:spMkLst>
        </pc:spChg>
        <pc:spChg chg="add mod">
          <ac:chgData name="THEATE-BOURDET Maelig (ENGIE Green)" userId="8fc1d04b-1f75-4d1d-90e4-aa7c4a3acdd5" providerId="ADAL" clId="{8B8D3ACB-3AD9-4A3F-8B5D-ED72279A1F69}" dt="2026-07-02T17:22:37.832" v="1283" actId="20577"/>
          <ac:spMkLst>
            <pc:docMk/>
            <pc:sldMk cId="2102467313" sldId="261"/>
            <ac:spMk id="29" creationId="{850DDD35-F220-1D2E-6819-E4C35B587C93}"/>
          </ac:spMkLst>
        </pc:spChg>
        <pc:spChg chg="mod">
          <ac:chgData name="THEATE-BOURDET Maelig (ENGIE Green)" userId="8fc1d04b-1f75-4d1d-90e4-aa7c4a3acdd5" providerId="ADAL" clId="{8B8D3ACB-3AD9-4A3F-8B5D-ED72279A1F69}" dt="2026-07-02T17:26:50.271" v="1382" actId="14100"/>
          <ac:spMkLst>
            <pc:docMk/>
            <pc:sldMk cId="2102467313" sldId="261"/>
            <ac:spMk id="34" creationId="{00000000-0000-0000-0000-000000000000}"/>
          </ac:spMkLst>
        </pc:spChg>
        <pc:spChg chg="mod">
          <ac:chgData name="THEATE-BOURDET Maelig (ENGIE Green)" userId="8fc1d04b-1f75-4d1d-90e4-aa7c4a3acdd5" providerId="ADAL" clId="{8B8D3ACB-3AD9-4A3F-8B5D-ED72279A1F69}" dt="2026-07-02T17:27:10.805" v="1384" actId="20577"/>
          <ac:spMkLst>
            <pc:docMk/>
            <pc:sldMk cId="2102467313" sldId="261"/>
            <ac:spMk id="36" creationId="{00000000-0000-0000-0000-000000000000}"/>
          </ac:spMkLst>
        </pc:spChg>
        <pc:spChg chg="mod">
          <ac:chgData name="THEATE-BOURDET Maelig (ENGIE Green)" userId="8fc1d04b-1f75-4d1d-90e4-aa7c4a3acdd5" providerId="ADAL" clId="{8B8D3ACB-3AD9-4A3F-8B5D-ED72279A1F69}" dt="2026-07-02T17:24:19.709" v="1294" actId="14100"/>
          <ac:spMkLst>
            <pc:docMk/>
            <pc:sldMk cId="2102467313" sldId="261"/>
            <ac:spMk id="39" creationId="{00000000-0000-0000-0000-000000000000}"/>
          </ac:spMkLst>
        </pc:spChg>
        <pc:spChg chg="mod">
          <ac:chgData name="THEATE-BOURDET Maelig (ENGIE Green)" userId="8fc1d04b-1f75-4d1d-90e4-aa7c4a3acdd5" providerId="ADAL" clId="{8B8D3ACB-3AD9-4A3F-8B5D-ED72279A1F69}" dt="2026-07-02T17:24:17.822" v="1293" actId="1076"/>
          <ac:spMkLst>
            <pc:docMk/>
            <pc:sldMk cId="2102467313" sldId="261"/>
            <ac:spMk id="40" creationId="{00000000-0000-0000-0000-000000000000}"/>
          </ac:spMkLst>
        </pc:spChg>
        <pc:spChg chg="del mod">
          <ac:chgData name="THEATE-BOURDET Maelig (ENGIE Green)" userId="8fc1d04b-1f75-4d1d-90e4-aa7c4a3acdd5" providerId="ADAL" clId="{8B8D3ACB-3AD9-4A3F-8B5D-ED72279A1F69}" dt="2026-07-02T17:03:46.241" v="388" actId="478"/>
          <ac:spMkLst>
            <pc:docMk/>
            <pc:sldMk cId="2102467313" sldId="261"/>
            <ac:spMk id="42" creationId="{CD813DEA-5C88-2050-C9C1-51E98C12487D}"/>
          </ac:spMkLst>
        </pc:spChg>
        <pc:spChg chg="mod">
          <ac:chgData name="THEATE-BOURDET Maelig (ENGIE Green)" userId="8fc1d04b-1f75-4d1d-90e4-aa7c4a3acdd5" providerId="ADAL" clId="{8B8D3ACB-3AD9-4A3F-8B5D-ED72279A1F69}" dt="2026-07-02T17:22:08.344" v="1274" actId="14100"/>
          <ac:spMkLst>
            <pc:docMk/>
            <pc:sldMk cId="2102467313" sldId="261"/>
            <ac:spMk id="45" creationId="{D0579C3D-1BA9-AD2B-13C7-466F0B18471B}"/>
          </ac:spMkLst>
        </pc:spChg>
        <pc:spChg chg="mod">
          <ac:chgData name="THEATE-BOURDET Maelig (ENGIE Green)" userId="8fc1d04b-1f75-4d1d-90e4-aa7c4a3acdd5" providerId="ADAL" clId="{8B8D3ACB-3AD9-4A3F-8B5D-ED72279A1F69}" dt="2026-07-02T17:22:23.808" v="1280" actId="113"/>
          <ac:spMkLst>
            <pc:docMk/>
            <pc:sldMk cId="2102467313" sldId="261"/>
            <ac:spMk id="48" creationId="{74FAD5BF-A7F2-DC59-5222-3D037C24F5D8}"/>
          </ac:spMkLst>
        </pc:spChg>
        <pc:spChg chg="mod">
          <ac:chgData name="THEATE-BOURDET Maelig (ENGIE Green)" userId="8fc1d04b-1f75-4d1d-90e4-aa7c4a3acdd5" providerId="ADAL" clId="{8B8D3ACB-3AD9-4A3F-8B5D-ED72279A1F69}" dt="2026-07-02T16:58:06.689" v="302" actId="1076"/>
          <ac:spMkLst>
            <pc:docMk/>
            <pc:sldMk cId="2102467313" sldId="261"/>
            <ac:spMk id="52" creationId="{0ACFEC90-3CAC-4A57-B998-FF50C3685BFC}"/>
          </ac:spMkLst>
        </pc:spChg>
        <pc:spChg chg="mod">
          <ac:chgData name="THEATE-BOURDET Maelig (ENGIE Green)" userId="8fc1d04b-1f75-4d1d-90e4-aa7c4a3acdd5" providerId="ADAL" clId="{8B8D3ACB-3AD9-4A3F-8B5D-ED72279A1F69}" dt="2026-07-02T16:43:32.062" v="44" actId="1076"/>
          <ac:spMkLst>
            <pc:docMk/>
            <pc:sldMk cId="2102467313" sldId="261"/>
            <ac:spMk id="54" creationId="{E94B293D-B96E-65EC-4DD3-47A3C708B805}"/>
          </ac:spMkLst>
        </pc:spChg>
        <pc:spChg chg="mod">
          <ac:chgData name="THEATE-BOURDET Maelig (ENGIE Green)" userId="8fc1d04b-1f75-4d1d-90e4-aa7c4a3acdd5" providerId="ADAL" clId="{8B8D3ACB-3AD9-4A3F-8B5D-ED72279A1F69}" dt="2026-07-02T16:58:03.700" v="301" actId="1076"/>
          <ac:spMkLst>
            <pc:docMk/>
            <pc:sldMk cId="2102467313" sldId="261"/>
            <ac:spMk id="58" creationId="{583FA137-1F0B-FBED-00B6-FCCC259E1DE5}"/>
          </ac:spMkLst>
        </pc:spChg>
        <pc:spChg chg="add del mod">
          <ac:chgData name="THEATE-BOURDET Maelig (ENGIE Green)" userId="8fc1d04b-1f75-4d1d-90e4-aa7c4a3acdd5" providerId="ADAL" clId="{8B8D3ACB-3AD9-4A3F-8B5D-ED72279A1F69}" dt="2026-07-02T17:14:48.420" v="835" actId="1076"/>
          <ac:spMkLst>
            <pc:docMk/>
            <pc:sldMk cId="2102467313" sldId="261"/>
            <ac:spMk id="104" creationId="{3088D9F7-49F8-E144-29EC-3B6477AACFA2}"/>
          </ac:spMkLst>
        </pc:spChg>
        <pc:spChg chg="mod">
          <ac:chgData name="THEATE-BOURDET Maelig (ENGIE Green)" userId="8fc1d04b-1f75-4d1d-90e4-aa7c4a3acdd5" providerId="ADAL" clId="{8B8D3ACB-3AD9-4A3F-8B5D-ED72279A1F69}" dt="2026-07-02T17:24:14.010" v="1291" actId="14100"/>
          <ac:spMkLst>
            <pc:docMk/>
            <pc:sldMk cId="2102467313" sldId="261"/>
            <ac:spMk id="124" creationId="{00000000-0000-0000-0000-000000000000}"/>
          </ac:spMkLst>
        </pc:spChg>
        <pc:spChg chg="mod">
          <ac:chgData name="THEATE-BOURDET Maelig (ENGIE Green)" userId="8fc1d04b-1f75-4d1d-90e4-aa7c4a3acdd5" providerId="ADAL" clId="{8B8D3ACB-3AD9-4A3F-8B5D-ED72279A1F69}" dt="2026-07-02T17:26:54.274" v="1383" actId="14100"/>
          <ac:spMkLst>
            <pc:docMk/>
            <pc:sldMk cId="2102467313" sldId="261"/>
            <ac:spMk id="125" creationId="{00000000-0000-0000-0000-000000000000}"/>
          </ac:spMkLst>
        </pc:spChg>
        <pc:spChg chg="mod">
          <ac:chgData name="THEATE-BOURDET Maelig (ENGIE Green)" userId="8fc1d04b-1f75-4d1d-90e4-aa7c4a3acdd5" providerId="ADAL" clId="{8B8D3ACB-3AD9-4A3F-8B5D-ED72279A1F69}" dt="2026-07-02T17:24:11.602" v="1290" actId="14100"/>
          <ac:spMkLst>
            <pc:docMk/>
            <pc:sldMk cId="2102467313" sldId="261"/>
            <ac:spMk id="126" creationId="{00000000-0000-0000-0000-000000000000}"/>
          </ac:spMkLst>
        </pc:spChg>
        <pc:spChg chg="mod">
          <ac:chgData name="THEATE-BOURDET Maelig (ENGIE Green)" userId="8fc1d04b-1f75-4d1d-90e4-aa7c4a3acdd5" providerId="ADAL" clId="{8B8D3ACB-3AD9-4A3F-8B5D-ED72279A1F69}" dt="2026-07-02T17:22:57.813" v="1284" actId="1076"/>
          <ac:spMkLst>
            <pc:docMk/>
            <pc:sldMk cId="2102467313" sldId="261"/>
            <ac:spMk id="252" creationId="{00000000-0000-0000-0000-000000000000}"/>
          </ac:spMkLst>
        </pc:spChg>
        <pc:grpChg chg="mod ord">
          <ac:chgData name="THEATE-BOURDET Maelig (ENGIE Green)" userId="8fc1d04b-1f75-4d1d-90e4-aa7c4a3acdd5" providerId="ADAL" clId="{8B8D3ACB-3AD9-4A3F-8B5D-ED72279A1F69}" dt="2026-07-02T16:45:03.291" v="58" actId="1076"/>
          <ac:grpSpMkLst>
            <pc:docMk/>
            <pc:sldMk cId="2102467313" sldId="261"/>
            <ac:grpSpMk id="13" creationId="{0DB312B2-3E80-9E44-0F8D-52CC00FCFC48}"/>
          </ac:grpSpMkLst>
        </pc:grpChg>
        <pc:grpChg chg="add mod">
          <ac:chgData name="THEATE-BOURDET Maelig (ENGIE Green)" userId="8fc1d04b-1f75-4d1d-90e4-aa7c4a3acdd5" providerId="ADAL" clId="{8B8D3ACB-3AD9-4A3F-8B5D-ED72279A1F69}" dt="2026-07-02T16:51:52.529" v="154" actId="1036"/>
          <ac:grpSpMkLst>
            <pc:docMk/>
            <pc:sldMk cId="2102467313" sldId="261"/>
            <ac:grpSpMk id="18" creationId="{A99B8FB2-71E0-8522-E646-52A2C672E87D}"/>
          </ac:grpSpMkLst>
        </pc:grpChg>
        <pc:grpChg chg="add mod">
          <ac:chgData name="THEATE-BOURDET Maelig (ENGIE Green)" userId="8fc1d04b-1f75-4d1d-90e4-aa7c4a3acdd5" providerId="ADAL" clId="{8B8D3ACB-3AD9-4A3F-8B5D-ED72279A1F69}" dt="2026-07-02T16:51:22.302" v="148" actId="1076"/>
          <ac:grpSpMkLst>
            <pc:docMk/>
            <pc:sldMk cId="2102467313" sldId="261"/>
            <ac:grpSpMk id="19" creationId="{23E26B2E-7846-8311-4F9A-D737EE37FA8C}"/>
          </ac:grpSpMkLst>
        </pc:grpChg>
        <pc:grpChg chg="mod">
          <ac:chgData name="THEATE-BOURDET Maelig (ENGIE Green)" userId="8fc1d04b-1f75-4d1d-90e4-aa7c4a3acdd5" providerId="ADAL" clId="{8B8D3ACB-3AD9-4A3F-8B5D-ED72279A1F69}" dt="2026-07-02T17:04:58.443" v="488" actId="1076"/>
          <ac:grpSpMkLst>
            <pc:docMk/>
            <pc:sldMk cId="2102467313" sldId="261"/>
            <ac:grpSpMk id="90" creationId="{3046765C-1239-65CA-0DE4-BD9A7B36C41B}"/>
          </ac:grpSpMkLst>
        </pc:grpChg>
        <pc:picChg chg="mod">
          <ac:chgData name="THEATE-BOURDET Maelig (ENGIE Green)" userId="8fc1d04b-1f75-4d1d-90e4-aa7c4a3acdd5" providerId="ADAL" clId="{8B8D3ACB-3AD9-4A3F-8B5D-ED72279A1F69}" dt="2026-07-02T16:55:43.114" v="200" actId="1076"/>
          <ac:picMkLst>
            <pc:docMk/>
            <pc:sldMk cId="2102467313" sldId="261"/>
            <ac:picMk id="10" creationId="{5A6EDEF4-49D6-1534-0BA5-72A551891793}"/>
          </ac:picMkLst>
        </pc:picChg>
        <pc:picChg chg="mod">
          <ac:chgData name="THEATE-BOURDET Maelig (ENGIE Green)" userId="8fc1d04b-1f75-4d1d-90e4-aa7c4a3acdd5" providerId="ADAL" clId="{8B8D3ACB-3AD9-4A3F-8B5D-ED72279A1F69}" dt="2026-07-02T16:55:42.004" v="199" actId="1076"/>
          <ac:picMkLst>
            <pc:docMk/>
            <pc:sldMk cId="2102467313" sldId="261"/>
            <ac:picMk id="11" creationId="{AACBC7FF-F722-250C-E21E-E4E2F4FE07EC}"/>
          </ac:picMkLst>
        </pc:picChg>
        <pc:picChg chg="add mod">
          <ac:chgData name="THEATE-BOURDET Maelig (ENGIE Green)" userId="8fc1d04b-1f75-4d1d-90e4-aa7c4a3acdd5" providerId="ADAL" clId="{8B8D3ACB-3AD9-4A3F-8B5D-ED72279A1F69}" dt="2026-07-02T17:23:20.974" v="1285" actId="14100"/>
          <ac:picMkLst>
            <pc:docMk/>
            <pc:sldMk cId="2102467313" sldId="261"/>
            <ac:picMk id="14" creationId="{05A5DD2D-FECF-B318-5304-0D5E48F94ACA}"/>
          </ac:picMkLst>
        </pc:picChg>
        <pc:picChg chg="del mod">
          <ac:chgData name="THEATE-BOURDET Maelig (ENGIE Green)" userId="8fc1d04b-1f75-4d1d-90e4-aa7c4a3acdd5" providerId="ADAL" clId="{8B8D3ACB-3AD9-4A3F-8B5D-ED72279A1F69}" dt="2026-07-02T16:45:35.691" v="67" actId="478"/>
          <ac:picMkLst>
            <pc:docMk/>
            <pc:sldMk cId="2102467313" sldId="261"/>
            <ac:picMk id="17" creationId="{6FBCFDCC-27EF-1A3D-8B5D-3E44D4DDA34B}"/>
          </ac:picMkLst>
        </pc:picChg>
        <pc:picChg chg="mod modCrop">
          <ac:chgData name="THEATE-BOURDET Maelig (ENGIE Green)" userId="8fc1d04b-1f75-4d1d-90e4-aa7c4a3acdd5" providerId="ADAL" clId="{8B8D3ACB-3AD9-4A3F-8B5D-ED72279A1F69}" dt="2026-07-02T17:23:49.232" v="1288" actId="1038"/>
          <ac:picMkLst>
            <pc:docMk/>
            <pc:sldMk cId="2102467313" sldId="261"/>
            <ac:picMk id="20" creationId="{C4A75E8E-74A2-A5C5-FB52-0EDC74D990BD}"/>
          </ac:picMkLst>
        </pc:picChg>
        <pc:picChg chg="del mod modCrop">
          <ac:chgData name="THEATE-BOURDET Maelig (ENGIE Green)" userId="8fc1d04b-1f75-4d1d-90e4-aa7c4a3acdd5" providerId="ADAL" clId="{8B8D3ACB-3AD9-4A3F-8B5D-ED72279A1F69}" dt="2026-07-02T16:45:17.197" v="61" actId="478"/>
          <ac:picMkLst>
            <pc:docMk/>
            <pc:sldMk cId="2102467313" sldId="261"/>
            <ac:picMk id="50" creationId="{2E766A9C-8D10-7D52-8E36-FA5FB1783A34}"/>
          </ac:picMkLst>
        </pc:picChg>
        <pc:picChg chg="mod modCrop">
          <ac:chgData name="THEATE-BOURDET Maelig (ENGIE Green)" userId="8fc1d04b-1f75-4d1d-90e4-aa7c4a3acdd5" providerId="ADAL" clId="{8B8D3ACB-3AD9-4A3F-8B5D-ED72279A1F69}" dt="2026-07-02T16:51:31.438" v="149" actId="732"/>
          <ac:picMkLst>
            <pc:docMk/>
            <pc:sldMk cId="2102467313" sldId="261"/>
            <ac:picMk id="57" creationId="{FFD9F79E-3910-1DB7-21DB-1A0B3A1CA581}"/>
          </ac:picMkLst>
        </pc:picChg>
        <pc:cxnChg chg="del mod">
          <ac:chgData name="THEATE-BOURDET Maelig (ENGIE Green)" userId="8fc1d04b-1f75-4d1d-90e4-aa7c4a3acdd5" providerId="ADAL" clId="{8B8D3ACB-3AD9-4A3F-8B5D-ED72279A1F69}" dt="2026-07-02T16:41:50.391" v="24" actId="478"/>
          <ac:cxnSpMkLst>
            <pc:docMk/>
            <pc:sldMk cId="2102467313" sldId="261"/>
            <ac:cxnSpMk id="24" creationId="{00000000-0000-0000-0000-000000000000}"/>
          </ac:cxnSpMkLst>
        </pc:cxnChg>
        <pc:cxnChg chg="del mod">
          <ac:chgData name="THEATE-BOURDET Maelig (ENGIE Green)" userId="8fc1d04b-1f75-4d1d-90e4-aa7c4a3acdd5" providerId="ADAL" clId="{8B8D3ACB-3AD9-4A3F-8B5D-ED72279A1F69}" dt="2026-07-02T17:09:35.739" v="668" actId="478"/>
          <ac:cxnSpMkLst>
            <pc:docMk/>
            <pc:sldMk cId="2102467313" sldId="261"/>
            <ac:cxnSpMk id="32" creationId="{49F4D0EF-ECDA-EBD4-1131-F1D864A6D983}"/>
          </ac:cxnSpMkLst>
        </pc:cxnChg>
        <pc:cxnChg chg="mod">
          <ac:chgData name="THEATE-BOURDET Maelig (ENGIE Green)" userId="8fc1d04b-1f75-4d1d-90e4-aa7c4a3acdd5" providerId="ADAL" clId="{8B8D3ACB-3AD9-4A3F-8B5D-ED72279A1F69}" dt="2026-07-02T17:20:11.504" v="1194" actId="1036"/>
          <ac:cxnSpMkLst>
            <pc:docMk/>
            <pc:sldMk cId="2102467313" sldId="261"/>
            <ac:cxnSpMk id="33" creationId="{213D6432-4DE3-36BA-C94A-6E3D358D9FD4}"/>
          </ac:cxnSpMkLst>
        </pc:cxnChg>
        <pc:cxnChg chg="del mod">
          <ac:chgData name="THEATE-BOURDET Maelig (ENGIE Green)" userId="8fc1d04b-1f75-4d1d-90e4-aa7c4a3acdd5" providerId="ADAL" clId="{8B8D3ACB-3AD9-4A3F-8B5D-ED72279A1F69}" dt="2026-07-02T17:09:55.742" v="674" actId="478"/>
          <ac:cxnSpMkLst>
            <pc:docMk/>
            <pc:sldMk cId="2102467313" sldId="261"/>
            <ac:cxnSpMk id="37" creationId="{E8262ACE-7EE6-522B-9C08-D1CB98F4C484}"/>
          </ac:cxnSpMkLst>
        </pc:cxnChg>
        <pc:cxnChg chg="del">
          <ac:chgData name="THEATE-BOURDET Maelig (ENGIE Green)" userId="8fc1d04b-1f75-4d1d-90e4-aa7c4a3acdd5" providerId="ADAL" clId="{8B8D3ACB-3AD9-4A3F-8B5D-ED72279A1F69}" dt="2026-07-02T17:00:18.387" v="314" actId="478"/>
          <ac:cxnSpMkLst>
            <pc:docMk/>
            <pc:sldMk cId="2102467313" sldId="261"/>
            <ac:cxnSpMk id="53" creationId="{C5A16AFB-6020-D6EB-32C4-A5A48C933A60}"/>
          </ac:cxnSpMkLst>
        </pc:cxnChg>
        <pc:cxnChg chg="mod">
          <ac:chgData name="THEATE-BOURDET Maelig (ENGIE Green)" userId="8fc1d04b-1f75-4d1d-90e4-aa7c4a3acdd5" providerId="ADAL" clId="{8B8D3ACB-3AD9-4A3F-8B5D-ED72279A1F69}" dt="2026-07-02T17:16:08.662" v="850" actId="1036"/>
          <ac:cxnSpMkLst>
            <pc:docMk/>
            <pc:sldMk cId="2102467313" sldId="261"/>
            <ac:cxnSpMk id="127" creationId="{00000000-0000-0000-0000-000000000000}"/>
          </ac:cxnSpMkLst>
        </pc:cxnChg>
        <pc:cxnChg chg="mod">
          <ac:chgData name="THEATE-BOURDET Maelig (ENGIE Green)" userId="8fc1d04b-1f75-4d1d-90e4-aa7c4a3acdd5" providerId="ADAL" clId="{8B8D3ACB-3AD9-4A3F-8B5D-ED72279A1F69}" dt="2026-07-02T17:17:45.520" v="1030" actId="1036"/>
          <ac:cxnSpMkLst>
            <pc:docMk/>
            <pc:sldMk cId="2102467313" sldId="261"/>
            <ac:cxnSpMk id="248" creationId="{00000000-0000-0000-0000-000000000000}"/>
          </ac:cxnSpMkLst>
        </pc:cxnChg>
        <pc:cxnChg chg="mod">
          <ac:chgData name="THEATE-BOURDET Maelig (ENGIE Green)" userId="8fc1d04b-1f75-4d1d-90e4-aa7c4a3acdd5" providerId="ADAL" clId="{8B8D3ACB-3AD9-4A3F-8B5D-ED72279A1F69}" dt="2026-07-02T17:18:00.296" v="1032" actId="1076"/>
          <ac:cxnSpMkLst>
            <pc:docMk/>
            <pc:sldMk cId="2102467313" sldId="261"/>
            <ac:cxnSpMk id="272" creationId="{00000000-0000-0000-0000-000000000000}"/>
          </ac:cxnSpMkLst>
        </pc:cxnChg>
      </pc:sldChg>
    </pc:docChg>
  </pc:docChgLst>
  <pc:docChgLst>
    <pc:chgData name="THEATE--BOURDET Eolia (ENGIE Green)" userId="S::km6659@engie.com::75be26bd-aaed-414f-9cce-e5bdf0f3c465" providerId="AD" clId="Web-{EFA017DC-11E1-76E8-84A3-E8ACF638F4F3}"/>
    <pc:docChg chg="modSld">
      <pc:chgData name="THEATE--BOURDET Eolia (ENGIE Green)" userId="S::km6659@engie.com::75be26bd-aaed-414f-9cce-e5bdf0f3c465" providerId="AD" clId="Web-{EFA017DC-11E1-76E8-84A3-E8ACF638F4F3}" dt="2026-07-02T13:46:30.431" v="6" actId="20577"/>
      <pc:docMkLst>
        <pc:docMk/>
      </pc:docMkLst>
      <pc:sldChg chg="modSp">
        <pc:chgData name="THEATE--BOURDET Eolia (ENGIE Green)" userId="S::km6659@engie.com::75be26bd-aaed-414f-9cce-e5bdf0f3c465" providerId="AD" clId="Web-{EFA017DC-11E1-76E8-84A3-E8ACF638F4F3}" dt="2026-07-02T13:46:30.431" v="6" actId="20577"/>
        <pc:sldMkLst>
          <pc:docMk/>
          <pc:sldMk cId="2102467313" sldId="261"/>
        </pc:sldMkLst>
        <pc:spChg chg="mod">
          <ac:chgData name="THEATE--BOURDET Eolia (ENGIE Green)" userId="S::km6659@engie.com::75be26bd-aaed-414f-9cce-e5bdf0f3c465" providerId="AD" clId="Web-{EFA017DC-11E1-76E8-84A3-E8ACF638F4F3}" dt="2026-07-02T13:46:30.431" v="6" actId="20577"/>
          <ac:spMkLst>
            <pc:docMk/>
            <pc:sldMk cId="2102467313" sldId="261"/>
            <ac:spMk id="9" creationId="{00000000-0000-0000-0000-000000000000}"/>
          </ac:spMkLst>
        </pc:spChg>
      </pc:sldChg>
    </pc:docChg>
  </pc:docChgLst>
  <pc:docChgLst>
    <pc:chgData name="GRANGEAT Merline (ENGIE Green)" userId="28e2ae40-746d-48b5-b30d-d76495253d24" providerId="ADAL" clId="{3F5E18F0-7CBE-4797-95C2-317214A41E40}"/>
    <pc:docChg chg="custSel modSld">
      <pc:chgData name="GRANGEAT Merline (ENGIE Green)" userId="28e2ae40-746d-48b5-b30d-d76495253d24" providerId="ADAL" clId="{3F5E18F0-7CBE-4797-95C2-317214A41E40}" dt="2026-06-22T07:54:56.359" v="13" actId="313"/>
      <pc:docMkLst>
        <pc:docMk/>
      </pc:docMkLst>
    </pc:docChg>
  </pc:docChgLst>
  <pc:docChgLst>
    <pc:chgData name="THEATE--BOURDET Eolia (ENGIE Green)" userId="S::km6659@engie.com::75be26bd-aaed-414f-9cce-e5bdf0f3c465" providerId="AD" clId="Web-{B179A663-2281-B6FA-E503-018FDAC06B78}"/>
    <pc:docChg chg="modSld">
      <pc:chgData name="THEATE--BOURDET Eolia (ENGIE Green)" userId="S::km6659@engie.com::75be26bd-aaed-414f-9cce-e5bdf0f3c465" providerId="AD" clId="Web-{B179A663-2281-B6FA-E503-018FDAC06B78}" dt="2026-07-02T14:06:14.832" v="108"/>
      <pc:docMkLst>
        <pc:docMk/>
      </pc:docMkLst>
      <pc:sldChg chg="addSp delSp modSp">
        <pc:chgData name="THEATE--BOURDET Eolia (ENGIE Green)" userId="S::km6659@engie.com::75be26bd-aaed-414f-9cce-e5bdf0f3c465" providerId="AD" clId="Web-{B179A663-2281-B6FA-E503-018FDAC06B78}" dt="2026-07-02T14:06:14.832" v="108"/>
        <pc:sldMkLst>
          <pc:docMk/>
          <pc:sldMk cId="2102467313" sldId="261"/>
        </pc:sldMkLst>
        <pc:spChg chg="add del mod">
          <ac:chgData name="THEATE--BOURDET Eolia (ENGIE Green)" userId="S::km6659@engie.com::75be26bd-aaed-414f-9cce-e5bdf0f3c465" providerId="AD" clId="Web-{B179A663-2281-B6FA-E503-018FDAC06B78}" dt="2026-07-02T14:01:46.830" v="79" actId="20577"/>
          <ac:spMkLst>
            <pc:docMk/>
            <pc:sldMk cId="2102467313" sldId="261"/>
            <ac:spMk id="7" creationId="{F1BCF91A-4EB1-709E-FFFD-B630AB00A3EC}"/>
          </ac:spMkLst>
        </pc:spChg>
        <pc:spChg chg="mod">
          <ac:chgData name="THEATE--BOURDET Eolia (ENGIE Green)" userId="S::km6659@engie.com::75be26bd-aaed-414f-9cce-e5bdf0f3c465" providerId="AD" clId="Web-{B179A663-2281-B6FA-E503-018FDAC06B78}" dt="2026-07-02T14:01:02.561" v="39" actId="20577"/>
          <ac:spMkLst>
            <pc:docMk/>
            <pc:sldMk cId="2102467313" sldId="261"/>
            <ac:spMk id="19" creationId="{1B4CEEDD-40C9-1CAE-8473-84D7414968FA}"/>
          </ac:spMkLst>
        </pc:spChg>
        <pc:spChg chg="mod">
          <ac:chgData name="THEATE--BOURDET Eolia (ENGIE Green)" userId="S::km6659@engie.com::75be26bd-aaed-414f-9cce-e5bdf0f3c465" providerId="AD" clId="Web-{B179A663-2281-B6FA-E503-018FDAC06B78}" dt="2026-07-02T14:05:23.969" v="100" actId="1076"/>
          <ac:spMkLst>
            <pc:docMk/>
            <pc:sldMk cId="2102467313" sldId="261"/>
            <ac:spMk id="27" creationId="{00000000-0000-0000-0000-000000000000}"/>
          </ac:spMkLst>
        </pc:spChg>
        <pc:spChg chg="mod">
          <ac:chgData name="THEATE--BOURDET Eolia (ENGIE Green)" userId="S::km6659@engie.com::75be26bd-aaed-414f-9cce-e5bdf0f3c465" providerId="AD" clId="Web-{B179A663-2281-B6FA-E503-018FDAC06B78}" dt="2026-07-02T14:05:24" v="101" actId="1076"/>
          <ac:spMkLst>
            <pc:docMk/>
            <pc:sldMk cId="2102467313" sldId="261"/>
            <ac:spMk id="36" creationId="{00000000-0000-0000-0000-000000000000}"/>
          </ac:spMkLst>
        </pc:spChg>
        <pc:spChg chg="mod">
          <ac:chgData name="THEATE--BOURDET Eolia (ENGIE Green)" userId="S::km6659@engie.com::75be26bd-aaed-414f-9cce-e5bdf0f3c465" providerId="AD" clId="Web-{B179A663-2281-B6FA-E503-018FDAC06B78}" dt="2026-07-02T13:56:07.120" v="38" actId="20577"/>
          <ac:spMkLst>
            <pc:docMk/>
            <pc:sldMk cId="2102467313" sldId="261"/>
            <ac:spMk id="40" creationId="{00000000-0000-0000-0000-000000000000}"/>
          </ac:spMkLst>
        </pc:spChg>
        <pc:spChg chg="mod">
          <ac:chgData name="THEATE--BOURDET Eolia (ENGIE Green)" userId="S::km6659@engie.com::75be26bd-aaed-414f-9cce-e5bdf0f3c465" providerId="AD" clId="Web-{B179A663-2281-B6FA-E503-018FDAC06B78}" dt="2026-07-02T13:55:15.335" v="28" actId="20577"/>
          <ac:spMkLst>
            <pc:docMk/>
            <pc:sldMk cId="2102467313" sldId="261"/>
            <ac:spMk id="46" creationId="{00000000-0000-0000-0000-000000000000}"/>
          </ac:spMkLst>
        </pc:spChg>
        <pc:spChg chg="add del mod">
          <ac:chgData name="THEATE--BOURDET Eolia (ENGIE Green)" userId="S::km6659@engie.com::75be26bd-aaed-414f-9cce-e5bdf0f3c465" providerId="AD" clId="Web-{B179A663-2281-B6FA-E503-018FDAC06B78}" dt="2026-07-02T13:55:48.446" v="29" actId="20577"/>
          <ac:spMkLst>
            <pc:docMk/>
            <pc:sldMk cId="2102467313" sldId="261"/>
            <ac:spMk id="47" creationId="{00000000-0000-0000-0000-000000000000}"/>
          </ac:spMkLst>
        </pc:spChg>
        <pc:grpChg chg="add">
          <ac:chgData name="THEATE--BOURDET Eolia (ENGIE Green)" userId="S::km6659@engie.com::75be26bd-aaed-414f-9cce-e5bdf0f3c465" providerId="AD" clId="Web-{B179A663-2281-B6FA-E503-018FDAC06B78}" dt="2026-07-02T14:06:14.832" v="108"/>
          <ac:grpSpMkLst>
            <pc:docMk/>
            <pc:sldMk cId="2102467313" sldId="261"/>
            <ac:grpSpMk id="13" creationId="{0DB312B2-3E80-9E44-0F8D-52CC00FCFC48}"/>
          </ac:grpSpMkLst>
        </pc:grpChg>
        <pc:grpChg chg="del">
          <ac:chgData name="THEATE--BOURDET Eolia (ENGIE Green)" userId="S::km6659@engie.com::75be26bd-aaed-414f-9cce-e5bdf0f3c465" providerId="AD" clId="Web-{B179A663-2281-B6FA-E503-018FDAC06B78}" dt="2026-07-02T14:01:04.358" v="40"/>
          <ac:grpSpMkLst>
            <pc:docMk/>
            <pc:sldMk cId="2102467313" sldId="261"/>
            <ac:grpSpMk id="18" creationId="{AF44254A-DE07-096C-3B75-8D933FFD28BB}"/>
          </ac:grpSpMkLst>
        </pc:grpChg>
        <pc:picChg chg="add del mod">
          <ac:chgData name="THEATE--BOURDET Eolia (ENGIE Green)" userId="S::km6659@engie.com::75be26bd-aaed-414f-9cce-e5bdf0f3c465" providerId="AD" clId="Web-{B179A663-2281-B6FA-E503-018FDAC06B78}" dt="2026-07-02T14:06:05.487" v="107" actId="1076"/>
          <ac:picMkLst>
            <pc:docMk/>
            <pc:sldMk cId="2102467313" sldId="261"/>
            <ac:picMk id="10" creationId="{5A6EDEF4-49D6-1534-0BA5-72A551891793}"/>
          </ac:picMkLst>
        </pc:picChg>
        <pc:picChg chg="add mod ord">
          <ac:chgData name="THEATE--BOURDET Eolia (ENGIE Green)" userId="S::km6659@engie.com::75be26bd-aaed-414f-9cce-e5bdf0f3c465" providerId="AD" clId="Web-{B179A663-2281-B6FA-E503-018FDAC06B78}" dt="2026-07-02T14:05:27.829" v="102" actId="1076"/>
          <ac:picMkLst>
            <pc:docMk/>
            <pc:sldMk cId="2102467313" sldId="261"/>
            <ac:picMk id="11" creationId="{AACBC7FF-F722-250C-E21E-E4E2F4FE07EC}"/>
          </ac:picMkLst>
        </pc:picChg>
        <pc:picChg chg="del">
          <ac:chgData name="THEATE--BOURDET Eolia (ENGIE Green)" userId="S::km6659@engie.com::75be26bd-aaed-414f-9cce-e5bdf0f3c465" providerId="AD" clId="Web-{B179A663-2281-B6FA-E503-018FDAC06B78}" dt="2026-07-02T14:03:35.040" v="80"/>
          <ac:picMkLst>
            <pc:docMk/>
            <pc:sldMk cId="2102467313" sldId="261"/>
            <ac:picMk id="1030" creationId="{DD081CF8-63F9-68A5-DA9E-86E428EB316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Cliquez pour modifier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5D67-0F06-5246-883E-F30CE0F04AC7}" type="datetimeFigureOut">
              <a:t>7/2/2026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0B-CB8A-1C4E-ABDE-C7170097D5D3}" type="slidenum"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5D67-0F06-5246-883E-F30CE0F04AC7}" type="datetimeFigureOut">
              <a:t>7/2/2026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0B-CB8A-1C4E-ABDE-C7170097D5D3}" type="slidenum"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5D67-0F06-5246-883E-F30CE0F04AC7}" type="datetimeFigureOut">
              <a:t>7/2/2026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0B-CB8A-1C4E-ABDE-C7170097D5D3}" type="slidenum"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5D67-0F06-5246-883E-F30CE0F04AC7}" type="datetimeFigureOut">
              <a:t>7/2/2026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0B-CB8A-1C4E-ABDE-C7170097D5D3}" type="slidenum"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5D67-0F06-5246-883E-F30CE0F04AC7}" type="datetimeFigureOut">
              <a:t>7/2/2026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0B-CB8A-1C4E-ABDE-C7170097D5D3}" type="slidenum"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5D67-0F06-5246-883E-F30CE0F04AC7}" type="datetimeFigureOut">
              <a:t>7/2/2026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0B-CB8A-1C4E-ABDE-C7170097D5D3}" type="slidenum"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5D67-0F06-5246-883E-F30CE0F04AC7}" type="datetimeFigureOut">
              <a:t>7/2/2026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0B-CB8A-1C4E-ABDE-C7170097D5D3}" type="slidenum"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5D67-0F06-5246-883E-F30CE0F04AC7}" type="datetimeFigureOut">
              <a:t>7/2/2026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0B-CB8A-1C4E-ABDE-C7170097D5D3}" type="slidenum"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5D67-0F06-5246-883E-F30CE0F04AC7}" type="datetimeFigureOut">
              <a:t>7/2/2026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0B-CB8A-1C4E-ABDE-C7170097D5D3}" type="slidenum"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5D67-0F06-5246-883E-F30CE0F04AC7}" type="datetimeFigureOut">
              <a:t>7/2/2026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0B-CB8A-1C4E-ABDE-C7170097D5D3}" type="slidenum"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65D67-0F06-5246-883E-F30CE0F04AC7}" type="datetimeFigureOut">
              <a:t>7/2/2026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1760B-CB8A-1C4E-ABDE-C7170097D5D3}" type="slidenum"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965D67-0F06-5246-883E-F30CE0F04AC7}" type="datetimeFigureOut">
              <a:t>7/2/2026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1760B-CB8A-1C4E-ABDE-C7170097D5D3}" type="slidenum"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9566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e 12">
            <a:extLst>
              <a:ext uri="{FF2B5EF4-FFF2-40B4-BE49-F238E27FC236}">
                <a16:creationId xmlns:a16="http://schemas.microsoft.com/office/drawing/2014/main" id="{0DB312B2-3E80-9E44-0F8D-52CC00FCFC48}"/>
              </a:ext>
            </a:extLst>
          </p:cNvPr>
          <p:cNvGrpSpPr/>
          <p:nvPr/>
        </p:nvGrpSpPr>
        <p:grpSpPr>
          <a:xfrm>
            <a:off x="281623" y="5302756"/>
            <a:ext cx="3657580" cy="2491073"/>
            <a:chOff x="3020036" y="5159942"/>
            <a:chExt cx="3609688" cy="2458455"/>
          </a:xfrm>
        </p:grpSpPr>
        <p:pic>
          <p:nvPicPr>
            <p:cNvPr id="11" name="Image 10" descr="Une image contenant carte, texte, atlas&#10;&#10;Le contenu généré par l’IA peut être incorrect.">
              <a:extLst>
                <a:ext uri="{FF2B5EF4-FFF2-40B4-BE49-F238E27FC236}">
                  <a16:creationId xmlns:a16="http://schemas.microsoft.com/office/drawing/2014/main" id="{AACBC7FF-F722-250C-E21E-E4E2F4FE07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20036" y="5159942"/>
              <a:ext cx="3609687" cy="2458331"/>
            </a:xfrm>
            <a:prstGeom prst="rect">
              <a:avLst/>
            </a:prstGeom>
          </p:spPr>
        </p:pic>
        <p:pic>
          <p:nvPicPr>
            <p:cNvPr id="10" name="Image 9" descr="Une image contenant texte, capture d’écran, Police&#10;&#10;Le contenu généré par l’IA peut être incorrect.">
              <a:extLst>
                <a:ext uri="{FF2B5EF4-FFF2-40B4-BE49-F238E27FC236}">
                  <a16:creationId xmlns:a16="http://schemas.microsoft.com/office/drawing/2014/main" id="{5A6EDEF4-49D6-1534-0BA5-72A5518917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97833" y="6857992"/>
              <a:ext cx="1931891" cy="760405"/>
            </a:xfrm>
            <a:prstGeom prst="rect">
              <a:avLst/>
            </a:prstGeom>
          </p:spPr>
        </p:pic>
      </p:grpSp>
      <p:sp>
        <p:nvSpPr>
          <p:cNvPr id="4" name="Rectangle 3"/>
          <p:cNvSpPr/>
          <p:nvPr/>
        </p:nvSpPr>
        <p:spPr>
          <a:xfrm>
            <a:off x="0" y="0"/>
            <a:ext cx="6858000" cy="1370641"/>
          </a:xfrm>
          <a:prstGeom prst="rect">
            <a:avLst/>
          </a:prstGeom>
          <a:solidFill>
            <a:srgbClr val="1A24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highlight>
                <a:srgbClr val="FFFF00"/>
              </a:highligh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333332" y="959813"/>
            <a:ext cx="459873" cy="456184"/>
          </a:xfrm>
          <a:prstGeom prst="rect">
            <a:avLst/>
          </a:prstGeom>
          <a:solidFill>
            <a:srgbClr val="007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0" y="1313260"/>
            <a:ext cx="4970033" cy="100792"/>
          </a:xfrm>
          <a:prstGeom prst="rect">
            <a:avLst/>
          </a:prstGeom>
          <a:gradFill>
            <a:gsLst>
              <a:gs pos="0">
                <a:srgbClr val="00B5DF"/>
              </a:gs>
              <a:gs pos="100000">
                <a:srgbClr val="69BD95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highlight>
                <a:srgbClr val="FFFF00"/>
              </a:highlight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89244" y="237286"/>
            <a:ext cx="6260511" cy="89255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Enjeux Paysagers </a:t>
            </a:r>
          </a:p>
          <a:p>
            <a:pPr algn="ctr"/>
            <a:r>
              <a:rPr lang="fr-FR" sz="20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Projet agrivoltaïque</a:t>
            </a:r>
          </a:p>
          <a:p>
            <a:pPr algn="ctr"/>
            <a:r>
              <a:rPr lang="fr-FR" sz="2000" b="1">
                <a:solidFill>
                  <a:schemeClr val="bg1"/>
                </a:solidFill>
                <a:latin typeface="Arial"/>
                <a:ea typeface="Arial" charset="0"/>
                <a:cs typeface="Arial"/>
              </a:rPr>
              <a:t>de la plate pierre</a:t>
            </a:r>
            <a:endParaRPr lang="fr-FR" sz="2000" b="1">
              <a:solidFill>
                <a:schemeClr val="bg1"/>
              </a:solidFill>
              <a:latin typeface="Arial"/>
              <a:ea typeface="Arial" charset="0"/>
              <a:cs typeface="Arial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76773" y="1575837"/>
            <a:ext cx="6287209" cy="256398"/>
          </a:xfrm>
          <a:prstGeom prst="rect">
            <a:avLst/>
          </a:prstGeom>
          <a:solidFill>
            <a:srgbClr val="0E1F4B"/>
          </a:solidFill>
          <a:ln w="6350">
            <a:solidFill>
              <a:srgbClr val="1B25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highlight>
                <a:srgbClr val="FFFF00"/>
              </a:highlight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347828" y="1615756"/>
            <a:ext cx="6116646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100" b="1">
                <a:solidFill>
                  <a:schemeClr val="bg1"/>
                </a:solidFill>
                <a:latin typeface="Arial" charset="0"/>
                <a:cs typeface="Arial" charset="0"/>
              </a:rPr>
              <a:t>Analyse du paysage</a:t>
            </a:r>
          </a:p>
        </p:txBody>
      </p:sp>
      <p:sp>
        <p:nvSpPr>
          <p:cNvPr id="39" name="Rectangle 38"/>
          <p:cNvSpPr/>
          <p:nvPr/>
        </p:nvSpPr>
        <p:spPr>
          <a:xfrm>
            <a:off x="276773" y="1828850"/>
            <a:ext cx="6287209" cy="1041870"/>
          </a:xfrm>
          <a:prstGeom prst="rect">
            <a:avLst/>
          </a:prstGeom>
          <a:noFill/>
          <a:ln w="6350">
            <a:solidFill>
              <a:srgbClr val="0E1F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highlight>
                <a:srgbClr val="FFFF00"/>
              </a:highlight>
            </a:endParaRPr>
          </a:p>
        </p:txBody>
      </p:sp>
      <p:sp>
        <p:nvSpPr>
          <p:cNvPr id="40" name="ZoneTexte 39"/>
          <p:cNvSpPr txBox="1"/>
          <p:nvPr/>
        </p:nvSpPr>
        <p:spPr>
          <a:xfrm>
            <a:off x="373081" y="2008467"/>
            <a:ext cx="1451694" cy="67472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r-FR" sz="1200" b="1">
                <a:solidFill>
                  <a:srgbClr val="0E1F4B"/>
                </a:solidFill>
                <a:latin typeface="Arial"/>
                <a:ea typeface="Arial" charset="0"/>
                <a:cs typeface="Arial"/>
              </a:rPr>
              <a:t>Bureau d’études indépendant et spécialisé</a:t>
            </a:r>
            <a:endParaRPr lang="fr-FR" sz="1200" b="1">
              <a:solidFill>
                <a:srgbClr val="0E1F4B"/>
              </a:solidFill>
              <a:latin typeface="Arial"/>
              <a:ea typeface="Arial" charset="0"/>
              <a:cs typeface="Arial" charset="0"/>
            </a:endParaRPr>
          </a:p>
        </p:txBody>
      </p:sp>
      <p:sp>
        <p:nvSpPr>
          <p:cNvPr id="46" name="ZoneTexte 45"/>
          <p:cNvSpPr txBox="1"/>
          <p:nvPr/>
        </p:nvSpPr>
        <p:spPr>
          <a:xfrm>
            <a:off x="3514817" y="2174600"/>
            <a:ext cx="691161" cy="35611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fr-FR" sz="1200" b="1">
                <a:solidFill>
                  <a:srgbClr val="0E1F4B"/>
                </a:solidFill>
                <a:latin typeface="Arial"/>
                <a:ea typeface="Arial" charset="0"/>
                <a:cs typeface="Arial"/>
              </a:rPr>
              <a:t>Objectifs de l’étude  </a:t>
            </a:r>
          </a:p>
        </p:txBody>
      </p:sp>
      <p:sp>
        <p:nvSpPr>
          <p:cNvPr id="47" name="ZoneTexte 46"/>
          <p:cNvSpPr txBox="1"/>
          <p:nvPr/>
        </p:nvSpPr>
        <p:spPr>
          <a:xfrm>
            <a:off x="4335353" y="1894828"/>
            <a:ext cx="2171316" cy="93949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171450" indent="-171450" algn="just" fontAlgn="base">
              <a:buFont typeface="Arial"/>
              <a:buChar char="•"/>
            </a:pPr>
            <a:r>
              <a:rPr lang="fr-FR" sz="1000">
                <a:solidFill>
                  <a:srgbClr val="000000"/>
                </a:solidFill>
                <a:latin typeface="Arial"/>
                <a:cs typeface="Arial"/>
              </a:rPr>
              <a:t>Étudier toutes les visibilités possibles du parc et leur niveau d’enjeu</a:t>
            </a:r>
            <a:endParaRPr lang="fr-FR">
              <a:ea typeface="Calibri" panose="020F0502020204030204"/>
              <a:cs typeface="Calibri" panose="020F0502020204030204"/>
            </a:endParaRPr>
          </a:p>
          <a:p>
            <a:pPr marL="171450" indent="-171450" algn="just" fontAlgn="base">
              <a:buFont typeface="Arial"/>
              <a:buChar char="•"/>
            </a:pPr>
            <a:r>
              <a:rPr lang="fr-FR" sz="1000">
                <a:solidFill>
                  <a:srgbClr val="000000"/>
                </a:solidFill>
                <a:latin typeface="Arial"/>
                <a:cs typeface="Arial"/>
              </a:rPr>
              <a:t>Définir des mesures paysagères adaptées de réduction des effets  la plantation de haies</a:t>
            </a:r>
          </a:p>
        </p:txBody>
      </p:sp>
      <p:cxnSp>
        <p:nvCxnSpPr>
          <p:cNvPr id="51" name="Connecteur droit 50"/>
          <p:cNvCxnSpPr>
            <a:cxnSpLocks/>
          </p:cNvCxnSpPr>
          <p:nvPr/>
        </p:nvCxnSpPr>
        <p:spPr>
          <a:xfrm>
            <a:off x="3436628" y="1908204"/>
            <a:ext cx="0" cy="864000"/>
          </a:xfrm>
          <a:prstGeom prst="line">
            <a:avLst/>
          </a:prstGeom>
          <a:ln w="12700">
            <a:solidFill>
              <a:srgbClr val="0E1F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55"/>
          <p:cNvCxnSpPr>
            <a:cxnSpLocks/>
          </p:cNvCxnSpPr>
          <p:nvPr/>
        </p:nvCxnSpPr>
        <p:spPr>
          <a:xfrm>
            <a:off x="4294249" y="1908204"/>
            <a:ext cx="0" cy="864000"/>
          </a:xfrm>
          <a:prstGeom prst="line">
            <a:avLst/>
          </a:prstGeom>
          <a:ln>
            <a:solidFill>
              <a:srgbClr val="0E1F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Rectangle 123"/>
          <p:cNvSpPr/>
          <p:nvPr/>
        </p:nvSpPr>
        <p:spPr>
          <a:xfrm>
            <a:off x="276773" y="2986611"/>
            <a:ext cx="6280602" cy="256398"/>
          </a:xfrm>
          <a:prstGeom prst="rect">
            <a:avLst/>
          </a:prstGeom>
          <a:solidFill>
            <a:srgbClr val="1B2546"/>
          </a:solidFill>
          <a:ln w="6350">
            <a:solidFill>
              <a:srgbClr val="1D26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highlight>
                <a:srgbClr val="FFFF00"/>
              </a:highlight>
            </a:endParaRPr>
          </a:p>
        </p:txBody>
      </p:sp>
      <p:sp>
        <p:nvSpPr>
          <p:cNvPr id="125" name="ZoneTexte 124"/>
          <p:cNvSpPr txBox="1"/>
          <p:nvPr/>
        </p:nvSpPr>
        <p:spPr>
          <a:xfrm>
            <a:off x="347828" y="3027583"/>
            <a:ext cx="6158841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1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Méthode et enjeux</a:t>
            </a:r>
          </a:p>
        </p:txBody>
      </p:sp>
      <p:sp>
        <p:nvSpPr>
          <p:cNvPr id="126" name="Rectangle 125"/>
          <p:cNvSpPr/>
          <p:nvPr/>
        </p:nvSpPr>
        <p:spPr>
          <a:xfrm>
            <a:off x="276773" y="3245119"/>
            <a:ext cx="6280602" cy="153578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6350">
            <a:solidFill>
              <a:srgbClr val="0E1F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highlight>
                <a:srgbClr val="FFFF00"/>
              </a:highlight>
            </a:endParaRPr>
          </a:p>
        </p:txBody>
      </p:sp>
      <p:cxnSp>
        <p:nvCxnSpPr>
          <p:cNvPr id="127" name="Connecteur droit 126"/>
          <p:cNvCxnSpPr>
            <a:cxnSpLocks/>
          </p:cNvCxnSpPr>
          <p:nvPr/>
        </p:nvCxnSpPr>
        <p:spPr>
          <a:xfrm>
            <a:off x="3435688" y="3303691"/>
            <a:ext cx="1" cy="1411245"/>
          </a:xfrm>
          <a:prstGeom prst="line">
            <a:avLst/>
          </a:prstGeom>
          <a:ln w="12700">
            <a:solidFill>
              <a:srgbClr val="0E1F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Connecteur droit 247"/>
          <p:cNvCxnSpPr>
            <a:cxnSpLocks/>
          </p:cNvCxnSpPr>
          <p:nvPr/>
        </p:nvCxnSpPr>
        <p:spPr>
          <a:xfrm>
            <a:off x="3548479" y="4014906"/>
            <a:ext cx="2916000" cy="0"/>
          </a:xfrm>
          <a:prstGeom prst="line">
            <a:avLst/>
          </a:prstGeom>
          <a:ln w="12700">
            <a:solidFill>
              <a:srgbClr val="0E1F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-886078" y="-23943"/>
            <a:ext cx="294014" cy="29699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0" name="Rectangle 149"/>
          <p:cNvSpPr/>
          <p:nvPr/>
        </p:nvSpPr>
        <p:spPr>
          <a:xfrm>
            <a:off x="7333332" y="1536284"/>
            <a:ext cx="459873" cy="456184"/>
          </a:xfrm>
          <a:prstGeom prst="rect">
            <a:avLst/>
          </a:prstGeom>
          <a:solidFill>
            <a:srgbClr val="ABCD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1" name="Rectangle 150"/>
          <p:cNvSpPr/>
          <p:nvPr/>
        </p:nvSpPr>
        <p:spPr>
          <a:xfrm>
            <a:off x="7333332" y="2112755"/>
            <a:ext cx="459873" cy="456184"/>
          </a:xfrm>
          <a:prstGeom prst="rect">
            <a:avLst/>
          </a:prstGeom>
          <a:solidFill>
            <a:srgbClr val="E260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2" name="Rectangle 151"/>
          <p:cNvSpPr/>
          <p:nvPr/>
        </p:nvSpPr>
        <p:spPr>
          <a:xfrm>
            <a:off x="7333332" y="2689227"/>
            <a:ext cx="459873" cy="456184"/>
          </a:xfrm>
          <a:prstGeom prst="rect">
            <a:avLst/>
          </a:prstGeom>
          <a:solidFill>
            <a:srgbClr val="F4B4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3" name="Rectangle 152"/>
          <p:cNvSpPr/>
          <p:nvPr/>
        </p:nvSpPr>
        <p:spPr>
          <a:xfrm>
            <a:off x="7333332" y="383342"/>
            <a:ext cx="459873" cy="456184"/>
          </a:xfrm>
          <a:prstGeom prst="rect">
            <a:avLst/>
          </a:prstGeom>
          <a:solidFill>
            <a:srgbClr val="1B25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8" name="Connecteur droit 107">
            <a:extLst>
              <a:ext uri="{FF2B5EF4-FFF2-40B4-BE49-F238E27FC236}">
                <a16:creationId xmlns:a16="http://schemas.microsoft.com/office/drawing/2014/main" id="{8FEE1AA5-6861-2FCA-4823-AFE6E551CAC2}"/>
              </a:ext>
            </a:extLst>
          </p:cNvPr>
          <p:cNvCxnSpPr>
            <a:cxnSpLocks/>
          </p:cNvCxnSpPr>
          <p:nvPr/>
        </p:nvCxnSpPr>
        <p:spPr>
          <a:xfrm>
            <a:off x="1923092" y="1908204"/>
            <a:ext cx="0" cy="864000"/>
          </a:xfrm>
          <a:prstGeom prst="line">
            <a:avLst/>
          </a:prstGeom>
          <a:ln>
            <a:solidFill>
              <a:srgbClr val="0E1F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0" name="Groupe 89">
            <a:extLst>
              <a:ext uri="{FF2B5EF4-FFF2-40B4-BE49-F238E27FC236}">
                <a16:creationId xmlns:a16="http://schemas.microsoft.com/office/drawing/2014/main" id="{3046765C-1239-65CA-0DE4-BD9A7B36C41B}"/>
              </a:ext>
            </a:extLst>
          </p:cNvPr>
          <p:cNvGrpSpPr/>
          <p:nvPr/>
        </p:nvGrpSpPr>
        <p:grpSpPr>
          <a:xfrm>
            <a:off x="3607400" y="3381112"/>
            <a:ext cx="2867870" cy="631813"/>
            <a:chOff x="3642823" y="3351169"/>
            <a:chExt cx="2867870" cy="425945"/>
          </a:xfrm>
        </p:grpSpPr>
        <p:sp>
          <p:nvSpPr>
            <p:cNvPr id="252" name="ZoneTexte 251"/>
            <p:cNvSpPr txBox="1"/>
            <p:nvPr/>
          </p:nvSpPr>
          <p:spPr>
            <a:xfrm>
              <a:off x="3642823" y="3356787"/>
              <a:ext cx="821746" cy="31176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r>
                <a:rPr lang="fr-FR" sz="900" b="1">
                  <a:solidFill>
                    <a:srgbClr val="0E1F4B"/>
                  </a:solidFill>
                  <a:latin typeface="Arial" charset="0"/>
                  <a:ea typeface="Arial" charset="0"/>
                  <a:cs typeface="Arial" charset="0"/>
                </a:rPr>
                <a:t>Sensibilité paysagère</a:t>
              </a:r>
            </a:p>
          </p:txBody>
        </p:sp>
        <p:cxnSp>
          <p:nvCxnSpPr>
            <p:cNvPr id="272" name="Connecteur droit 271"/>
            <p:cNvCxnSpPr>
              <a:cxnSpLocks/>
            </p:cNvCxnSpPr>
            <p:nvPr/>
          </p:nvCxnSpPr>
          <p:spPr>
            <a:xfrm>
              <a:off x="4327865" y="3351169"/>
              <a:ext cx="0" cy="307594"/>
            </a:xfrm>
            <a:prstGeom prst="line">
              <a:avLst/>
            </a:prstGeom>
            <a:ln>
              <a:solidFill>
                <a:srgbClr val="0E1F4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06F41F8E-4B5B-FD7D-A934-8A5E5DEB6D17}"/>
                </a:ext>
              </a:extLst>
            </p:cNvPr>
            <p:cNvSpPr txBox="1"/>
            <p:nvPr/>
          </p:nvSpPr>
          <p:spPr>
            <a:xfrm>
              <a:off x="4387058" y="3360816"/>
              <a:ext cx="2123635" cy="41629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900" b="1">
                  <a:solidFill>
                    <a:schemeClr val="bg1"/>
                  </a:solidFill>
                  <a:latin typeface="Arial"/>
                  <a:ea typeface="Arial" charset="0"/>
                  <a:cs typeface="Arial"/>
                </a:rPr>
                <a:t>Aucune sensibilité paysagère </a:t>
              </a:r>
              <a:r>
                <a:rPr lang="fr-FR" sz="900">
                  <a:solidFill>
                    <a:schemeClr val="bg1"/>
                  </a:solidFill>
                  <a:latin typeface="Arial"/>
                  <a:ea typeface="Arial" charset="0"/>
                  <a:cs typeface="Arial"/>
                </a:rPr>
                <a:t>vis-à-vis du projet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fr-FR" sz="900" b="1">
                  <a:solidFill>
                    <a:schemeClr val="bg1"/>
                  </a:solidFill>
                  <a:latin typeface="Arial"/>
                  <a:cs typeface="Arial"/>
                </a:rPr>
                <a:t>Filtrage visue</a:t>
              </a:r>
              <a:r>
                <a:rPr lang="fr-FR" sz="900">
                  <a:solidFill>
                    <a:schemeClr val="bg1"/>
                  </a:solidFill>
                  <a:latin typeface="Arial"/>
                  <a:cs typeface="Arial"/>
                </a:rPr>
                <a:t>l assuré par le relief et les boisements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endParaRPr lang="fr-FR" sz="900">
                <a:solidFill>
                  <a:schemeClr val="bg1"/>
                </a:solidFill>
                <a:latin typeface="Arial"/>
                <a:ea typeface="Arial" charset="0"/>
                <a:cs typeface="Arial"/>
              </a:endParaRPr>
            </a:p>
          </p:txBody>
        </p:sp>
      </p:grpSp>
      <p:sp>
        <p:nvSpPr>
          <p:cNvPr id="27" name="Rectangle 26"/>
          <p:cNvSpPr/>
          <p:nvPr/>
        </p:nvSpPr>
        <p:spPr>
          <a:xfrm>
            <a:off x="276773" y="4872867"/>
            <a:ext cx="6280602" cy="256398"/>
          </a:xfrm>
          <a:prstGeom prst="rect">
            <a:avLst/>
          </a:prstGeom>
          <a:solidFill>
            <a:srgbClr val="0E1F4B"/>
          </a:solidFill>
          <a:ln w="6350">
            <a:solidFill>
              <a:srgbClr val="0E1F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highlight>
                <a:srgbClr val="FFFF00"/>
              </a:highlight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352816" y="4924106"/>
            <a:ext cx="611166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1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Prises de vue</a:t>
            </a:r>
          </a:p>
        </p:txBody>
      </p: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213D6432-4DE3-36BA-C94A-6E3D358D9FD4}"/>
              </a:ext>
            </a:extLst>
          </p:cNvPr>
          <p:cNvCxnSpPr>
            <a:cxnSpLocks/>
          </p:cNvCxnSpPr>
          <p:nvPr/>
        </p:nvCxnSpPr>
        <p:spPr>
          <a:xfrm>
            <a:off x="370076" y="3735506"/>
            <a:ext cx="2968305" cy="0"/>
          </a:xfrm>
          <a:prstGeom prst="line">
            <a:avLst/>
          </a:prstGeom>
          <a:ln w="12700">
            <a:solidFill>
              <a:srgbClr val="0E1F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ZoneTexte 103">
            <a:extLst>
              <a:ext uri="{FF2B5EF4-FFF2-40B4-BE49-F238E27FC236}">
                <a16:creationId xmlns:a16="http://schemas.microsoft.com/office/drawing/2014/main" id="{3088D9F7-49F8-E144-29EC-3B6477AACFA2}"/>
              </a:ext>
            </a:extLst>
          </p:cNvPr>
          <p:cNvSpPr txBox="1"/>
          <p:nvPr/>
        </p:nvSpPr>
        <p:spPr>
          <a:xfrm>
            <a:off x="3552949" y="4078678"/>
            <a:ext cx="3055391" cy="59815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900">
                <a:solidFill>
                  <a:schemeClr val="bg1"/>
                </a:solidFill>
                <a:latin typeface="Arial"/>
                <a:cs typeface="Arial"/>
              </a:rPr>
              <a:t>Visibilités potentielles depuis la </a:t>
            </a:r>
            <a:r>
              <a:rPr lang="fr-FR" sz="900" b="1">
                <a:solidFill>
                  <a:schemeClr val="bg1"/>
                </a:solidFill>
                <a:latin typeface="Arial"/>
                <a:cs typeface="Arial"/>
              </a:rPr>
              <a:t>D126 et D520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900">
                <a:solidFill>
                  <a:schemeClr val="bg1"/>
                </a:solidFill>
                <a:latin typeface="Arial"/>
                <a:cs typeface="Arial"/>
              </a:rPr>
              <a:t>Visibilités lointaines possibles depuis la route reliant le </a:t>
            </a:r>
            <a:r>
              <a:rPr lang="fr-FR" sz="900" b="1">
                <a:solidFill>
                  <a:schemeClr val="bg1"/>
                </a:solidFill>
                <a:latin typeface="Arial"/>
                <a:cs typeface="Arial"/>
              </a:rPr>
              <a:t>Haut Chêne à Joinville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E4081C0-0875-6F96-522A-5C2885832A06}"/>
              </a:ext>
            </a:extLst>
          </p:cNvPr>
          <p:cNvSpPr txBox="1"/>
          <p:nvPr/>
        </p:nvSpPr>
        <p:spPr>
          <a:xfrm>
            <a:off x="6115050" y="1153296"/>
            <a:ext cx="795108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900" i="1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Juillet 2026 </a:t>
            </a:r>
            <a:endParaRPr lang="fr-FR">
              <a:solidFill>
                <a:schemeClr val="bg1"/>
              </a:solidFill>
            </a:endParaRPr>
          </a:p>
        </p:txBody>
      </p:sp>
      <p:pic>
        <p:nvPicPr>
          <p:cNvPr id="1026" name="Picture 2" descr="BE Jacquel &amp; Chatillon">
            <a:extLst>
              <a:ext uri="{FF2B5EF4-FFF2-40B4-BE49-F238E27FC236}">
                <a16:creationId xmlns:a16="http://schemas.microsoft.com/office/drawing/2014/main" id="{0DA1219D-36CD-07AF-6B4C-44B2760A57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136" y="2037431"/>
            <a:ext cx="1233579" cy="649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0A563D9-88B8-908D-E035-41B008326E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1620" y="-4789"/>
            <a:ext cx="951104" cy="450792"/>
          </a:xfrm>
          <a:prstGeom prst="rect">
            <a:avLst/>
          </a:prstGeom>
        </p:spPr>
      </p:pic>
      <p:sp>
        <p:nvSpPr>
          <p:cNvPr id="45" name="ZoneTexte 44">
            <a:extLst>
              <a:ext uri="{FF2B5EF4-FFF2-40B4-BE49-F238E27FC236}">
                <a16:creationId xmlns:a16="http://schemas.microsoft.com/office/drawing/2014/main" id="{D0579C3D-1BA9-AD2B-13C7-466F0B18471B}"/>
              </a:ext>
            </a:extLst>
          </p:cNvPr>
          <p:cNvSpPr txBox="1"/>
          <p:nvPr/>
        </p:nvSpPr>
        <p:spPr>
          <a:xfrm>
            <a:off x="296861" y="3313184"/>
            <a:ext cx="1195385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fr-FR" sz="900" b="1" kern="0" spc="-50">
                <a:solidFill>
                  <a:srgbClr val="0E1F4B"/>
                </a:solidFill>
                <a:latin typeface="Arial"/>
                <a:cs typeface="Arial"/>
              </a:rPr>
              <a:t>Etude à 2 échelles </a:t>
            </a:r>
          </a:p>
          <a:p>
            <a:pPr>
              <a:defRPr/>
            </a:pPr>
            <a:r>
              <a:rPr lang="fr-FR" sz="900">
                <a:solidFill>
                  <a:schemeClr val="bg1"/>
                </a:solidFill>
                <a:latin typeface="Arial"/>
                <a:cs typeface="Arial"/>
              </a:rPr>
              <a:t>Lointaine et proche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74FAD5BF-A7F2-DC59-5222-3D037C24F5D8}"/>
              </a:ext>
            </a:extLst>
          </p:cNvPr>
          <p:cNvSpPr txBox="1"/>
          <p:nvPr/>
        </p:nvSpPr>
        <p:spPr>
          <a:xfrm>
            <a:off x="1429318" y="3321660"/>
            <a:ext cx="1008281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>
              <a:defRPr/>
            </a:pPr>
            <a:r>
              <a:rPr lang="fr-FR" sz="900" b="1" kern="0" spc="-50">
                <a:solidFill>
                  <a:srgbClr val="0E1F4B"/>
                </a:solidFill>
                <a:latin typeface="Arial"/>
                <a:cs typeface="Arial"/>
              </a:rPr>
              <a:t>Rayon d’étude</a:t>
            </a:r>
          </a:p>
          <a:p>
            <a:pPr lvl="0">
              <a:defRPr/>
            </a:pPr>
            <a:r>
              <a:rPr kumimoji="0" lang="fr-FR" sz="900" i="0" u="none" strike="noStrike" kern="0" cap="none" spc="-5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Arial" charset="0"/>
                <a:cs typeface="Arial"/>
              </a:rPr>
              <a:t>3 km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A99B8FB2-71E0-8522-E646-52A2C672E87D}"/>
              </a:ext>
            </a:extLst>
          </p:cNvPr>
          <p:cNvGrpSpPr/>
          <p:nvPr/>
        </p:nvGrpSpPr>
        <p:grpSpPr>
          <a:xfrm>
            <a:off x="4054498" y="6563469"/>
            <a:ext cx="2730425" cy="1241457"/>
            <a:chOff x="4054498" y="6548229"/>
            <a:chExt cx="2730425" cy="1241457"/>
          </a:xfrm>
        </p:grpSpPr>
        <p:pic>
          <p:nvPicPr>
            <p:cNvPr id="20" name="Image 19" descr="Une image contenant plein air, ciel, fenêtre, plante&#10;&#10;Le contenu généré par l’IA peut être incorrect.">
              <a:extLst>
                <a:ext uri="{FF2B5EF4-FFF2-40B4-BE49-F238E27FC236}">
                  <a16:creationId xmlns:a16="http://schemas.microsoft.com/office/drawing/2014/main" id="{C4A75E8E-74A2-A5C5-FB52-0EDC74D990B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r="2903"/>
            <a:stretch>
              <a:fillRect/>
            </a:stretch>
          </p:blipFill>
          <p:spPr>
            <a:xfrm>
              <a:off x="4054498" y="6548229"/>
              <a:ext cx="2504782" cy="1241457"/>
            </a:xfrm>
            <a:prstGeom prst="rect">
              <a:avLst/>
            </a:prstGeom>
          </p:spPr>
        </p:pic>
        <p:sp>
          <p:nvSpPr>
            <p:cNvPr id="52" name="ZoneTexte 51">
              <a:extLst>
                <a:ext uri="{FF2B5EF4-FFF2-40B4-BE49-F238E27FC236}">
                  <a16:creationId xmlns:a16="http://schemas.microsoft.com/office/drawing/2014/main" id="{0ACFEC90-3CAC-4A57-B998-FF50C3685BFC}"/>
                </a:ext>
              </a:extLst>
            </p:cNvPr>
            <p:cNvSpPr txBox="1"/>
            <p:nvPr/>
          </p:nvSpPr>
          <p:spPr>
            <a:xfrm>
              <a:off x="5540160" y="7611019"/>
              <a:ext cx="1244763" cy="138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fr-FR" sz="900" i="1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Depuis Rupt</a:t>
              </a:r>
            </a:p>
          </p:txBody>
        </p:sp>
      </p:grpSp>
      <p:sp>
        <p:nvSpPr>
          <p:cNvPr id="54" name="ZoneTexte 53">
            <a:extLst>
              <a:ext uri="{FF2B5EF4-FFF2-40B4-BE49-F238E27FC236}">
                <a16:creationId xmlns:a16="http://schemas.microsoft.com/office/drawing/2014/main" id="{E94B293D-B96E-65EC-4DD3-47A3C708B805}"/>
              </a:ext>
            </a:extLst>
          </p:cNvPr>
          <p:cNvSpPr txBox="1"/>
          <p:nvPr/>
        </p:nvSpPr>
        <p:spPr>
          <a:xfrm>
            <a:off x="1607332" y="8619598"/>
            <a:ext cx="166338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800" i="1">
                <a:solidFill>
                  <a:srgbClr val="0E1F4B"/>
                </a:solidFill>
                <a:latin typeface="Arial" charset="0"/>
                <a:ea typeface="Arial" charset="0"/>
                <a:cs typeface="Arial" charset="0"/>
              </a:rPr>
              <a:t>Depuis la route locale Haut Chêne</a:t>
            </a: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23E26B2E-7846-8311-4F9A-D737EE37FA8C}"/>
              </a:ext>
            </a:extLst>
          </p:cNvPr>
          <p:cNvGrpSpPr/>
          <p:nvPr/>
        </p:nvGrpSpPr>
        <p:grpSpPr>
          <a:xfrm>
            <a:off x="4044973" y="5272469"/>
            <a:ext cx="2533072" cy="1232851"/>
            <a:chOff x="3578337" y="5298494"/>
            <a:chExt cx="2533072" cy="1232851"/>
          </a:xfrm>
        </p:grpSpPr>
        <p:pic>
          <p:nvPicPr>
            <p:cNvPr id="57" name="Image 56">
              <a:extLst>
                <a:ext uri="{FF2B5EF4-FFF2-40B4-BE49-F238E27FC236}">
                  <a16:creationId xmlns:a16="http://schemas.microsoft.com/office/drawing/2014/main" id="{FFD9F79E-3910-1DB7-21DB-1A0B3A1CA58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14520" r="5720"/>
            <a:stretch>
              <a:fillRect/>
            </a:stretch>
          </p:blipFill>
          <p:spPr>
            <a:xfrm>
              <a:off x="3578337" y="5298494"/>
              <a:ext cx="2519009" cy="1232851"/>
            </a:xfrm>
            <a:prstGeom prst="rect">
              <a:avLst/>
            </a:prstGeom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583FA137-1F0B-FBED-00B6-FCCC259E1DE5}"/>
                </a:ext>
              </a:extLst>
            </p:cNvPr>
            <p:cNvSpPr txBox="1"/>
            <p:nvPr/>
          </p:nvSpPr>
          <p:spPr>
            <a:xfrm>
              <a:off x="4878558" y="6234942"/>
              <a:ext cx="1232851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fr-FR" sz="900" i="1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Depuis le Château du Grand Jardin Joinville</a:t>
              </a:r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05A5DD2D-FECF-B318-5304-0D5E48F94AC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6773" y="7897533"/>
            <a:ext cx="6252893" cy="16554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373A0FC-3BB3-7705-C890-610F1517C052}"/>
              </a:ext>
            </a:extLst>
          </p:cNvPr>
          <p:cNvSpPr txBox="1"/>
          <p:nvPr/>
        </p:nvSpPr>
        <p:spPr>
          <a:xfrm>
            <a:off x="2552701" y="9391170"/>
            <a:ext cx="181841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900" i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Depuis route locale du Haut Chêne 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CAA2476-5926-3A2F-CFD4-BD4A6C37FFD3}"/>
              </a:ext>
            </a:extLst>
          </p:cNvPr>
          <p:cNvSpPr txBox="1"/>
          <p:nvPr/>
        </p:nvSpPr>
        <p:spPr>
          <a:xfrm>
            <a:off x="380297" y="3834803"/>
            <a:ext cx="3055391" cy="83300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defRPr/>
            </a:pPr>
            <a:r>
              <a:rPr lang="fr-FR" sz="900" b="1" kern="0" spc="-50">
                <a:solidFill>
                  <a:srgbClr val="0E1F4B"/>
                </a:solidFill>
                <a:latin typeface="Arial"/>
                <a:cs typeface="Arial"/>
              </a:rPr>
              <a:t>Echelle lointaine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900">
                <a:solidFill>
                  <a:schemeClr val="bg1"/>
                </a:solidFill>
                <a:latin typeface="Arial"/>
                <a:cs typeface="Arial"/>
              </a:rPr>
              <a:t>Unité paysagère : </a:t>
            </a:r>
            <a:r>
              <a:rPr lang="fr-FR" sz="900" b="1">
                <a:solidFill>
                  <a:schemeClr val="bg1"/>
                </a:solidFill>
                <a:latin typeface="Arial"/>
                <a:cs typeface="Arial"/>
              </a:rPr>
              <a:t>Vallée de la Blaise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900">
                <a:solidFill>
                  <a:schemeClr val="bg1"/>
                </a:solidFill>
                <a:latin typeface="Arial"/>
                <a:cs typeface="Arial"/>
              </a:rPr>
              <a:t>Alternance de </a:t>
            </a:r>
            <a:r>
              <a:rPr lang="fr-FR" sz="900" b="1">
                <a:solidFill>
                  <a:schemeClr val="bg1"/>
                </a:solidFill>
                <a:latin typeface="Arial"/>
                <a:cs typeface="Arial"/>
              </a:rPr>
              <a:t>cultures et boisements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FR" sz="900" b="1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fr-FR" sz="900" b="1" kern="0" spc="-50">
                <a:solidFill>
                  <a:srgbClr val="0E1F4B"/>
                </a:solidFill>
                <a:latin typeface="Arial"/>
                <a:cs typeface="Arial"/>
              </a:rPr>
              <a:t>Echelle proche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900">
                <a:solidFill>
                  <a:schemeClr val="bg1"/>
                </a:solidFill>
                <a:latin typeface="Arial"/>
                <a:cs typeface="Arial"/>
              </a:rPr>
              <a:t>Présence de </a:t>
            </a:r>
            <a:r>
              <a:rPr lang="fr-FR" sz="900" b="1">
                <a:solidFill>
                  <a:schemeClr val="bg1"/>
                </a:solidFill>
                <a:latin typeface="Arial"/>
                <a:cs typeface="Arial"/>
              </a:rPr>
              <a:t>bandes boisées </a:t>
            </a:r>
            <a:r>
              <a:rPr lang="fr-FR" sz="900">
                <a:solidFill>
                  <a:schemeClr val="bg1"/>
                </a:solidFill>
                <a:latin typeface="Arial"/>
                <a:cs typeface="Arial"/>
              </a:rPr>
              <a:t>à l’Est de la zone d’étude 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850DDD35-F220-1D2E-6819-E4C35B587C93}"/>
              </a:ext>
            </a:extLst>
          </p:cNvPr>
          <p:cNvSpPr txBox="1"/>
          <p:nvPr/>
        </p:nvSpPr>
        <p:spPr>
          <a:xfrm>
            <a:off x="2408192" y="3381039"/>
            <a:ext cx="870984" cy="20862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fr-FR" sz="900" b="1">
                <a:solidFill>
                  <a:srgbClr val="0E1F4B"/>
                </a:solidFill>
                <a:latin typeface="Arial"/>
                <a:cs typeface="Arial"/>
              </a:rPr>
              <a:t>Prises de vue et photomontages</a:t>
            </a:r>
            <a:endParaRPr lang="fr-FR" b="1"/>
          </a:p>
        </p:txBody>
      </p:sp>
    </p:spTree>
    <p:extLst>
      <p:ext uri="{BB962C8B-B14F-4D97-AF65-F5344CB8AC3E}">
        <p14:creationId xmlns:p14="http://schemas.microsoft.com/office/powerpoint/2010/main" val="21024673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A5597AFBC1BC04594966F8F29F83D5D" ma:contentTypeVersion="7" ma:contentTypeDescription="Crée un document." ma:contentTypeScope="" ma:versionID="e222dc5bc236fde227c921a04cfa99be">
  <xsd:schema xmlns:xsd="http://www.w3.org/2001/XMLSchema" xmlns:xs="http://www.w3.org/2001/XMLSchema" xmlns:p="http://schemas.microsoft.com/office/2006/metadata/properties" xmlns:ns2="87037488-ec5d-4aba-84c2-9b1d22638e8e" xmlns:ns3="f0da9454-385a-41e1-a0b4-375be23287f7" xmlns:ns4="7C3DC034-FB31-4526-85D3-A9EBA5B390D1" xmlns:ns5="7c3dc034-fb31-4526-85d3-a9eba5b390d1" targetNamespace="http://schemas.microsoft.com/office/2006/metadata/properties" ma:root="true" ma:fieldsID="96c0ef08c1189b64d82d6e9f5d3d8a78" ns2:_="" ns3:_="" ns4:_="" ns5:_="">
    <xsd:import namespace="87037488-ec5d-4aba-84c2-9b1d22638e8e"/>
    <xsd:import namespace="f0da9454-385a-41e1-a0b4-375be23287f7"/>
    <xsd:import namespace="7C3DC034-FB31-4526-85D3-A9EBA5B390D1"/>
    <xsd:import namespace="7c3dc034-fb31-4526-85d3-a9eba5b390d1"/>
    <xsd:element name="properties">
      <xsd:complexType>
        <xsd:sequence>
          <xsd:element name="documentManagement">
            <xsd:complexType>
              <xsd:all>
                <xsd:element ref="ns2:b1b820adfd3e4a078472514c1a5cb5ff" minOccurs="0"/>
                <xsd:element ref="ns2:TaxCatchAll" minOccurs="0"/>
                <xsd:element ref="ns2:TaxCatchAllLabel" minOccurs="0"/>
                <xsd:element ref="ns3:_dlc_DocId" minOccurs="0"/>
                <xsd:element ref="ns3:_dlc_DocIdUrl" minOccurs="0"/>
                <xsd:element ref="ns3:_dlc_DocIdPersistId" minOccurs="0"/>
                <xsd:element ref="ns4:Vers_DROOM" minOccurs="0"/>
                <xsd:element ref="ns4:Copied" minOccurs="0"/>
                <xsd:element ref="ns4:MediaServiceMetadata" minOccurs="0"/>
                <xsd:element ref="ns4:MediaServiceFastMetadata" minOccurs="0"/>
                <xsd:element ref="ns5:MediaServiceSearchProperties" minOccurs="0"/>
                <xsd:element ref="ns5:MediaServiceObjectDetectorVersions" minOccurs="0"/>
                <xsd:element ref="ns5:MediaServiceDateTaken" minOccurs="0"/>
                <xsd:element ref="ns5:MediaServiceGenerationTime" minOccurs="0"/>
                <xsd:element ref="ns5:MediaServiceEventHashCode" minOccurs="0"/>
                <xsd:element ref="ns5:MediaLengthInSeconds" minOccurs="0"/>
                <xsd:element ref="ns5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037488-ec5d-4aba-84c2-9b1d22638e8e" elementFormDefault="qualified">
    <xsd:import namespace="http://schemas.microsoft.com/office/2006/documentManagement/types"/>
    <xsd:import namespace="http://schemas.microsoft.com/office/infopath/2007/PartnerControls"/>
    <xsd:element name="b1b820adfd3e4a078472514c1a5cb5ff" ma:index="8" nillable="true" ma:taxonomy="true" ma:internalName="b1b820adfd3e4a078472514c1a5cb5ff" ma:taxonomyFieldName="Security_x0020_Classification" ma:displayName="Security Classification" ma:default="" ma:fieldId="{b1b820ad-fd3e-4a07-8472-514c1a5cb5ff}" ma:sspId="3bf472f7-a010-4b5a-bb99-a26ed4c99680" ma:termSetId="0c0ba91f-ee81-4a79-83f6-c19eebf2f16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d63e54da-9622-4333-8a04-0562d6f51244}" ma:internalName="TaxCatchAll" ma:showField="CatchAllData" ma:web="f0da9454-385a-41e1-a0b4-375be23287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d63e54da-9622-4333-8a04-0562d6f51244}" ma:internalName="TaxCatchAllLabel" ma:readOnly="true" ma:showField="CatchAllDataLabel" ma:web="f0da9454-385a-41e1-a0b4-375be23287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da9454-385a-41e1-a0b4-375be23287f7" elementFormDefault="qualified">
    <xsd:import namespace="http://schemas.microsoft.com/office/2006/documentManagement/types"/>
    <xsd:import namespace="http://schemas.microsoft.com/office/infopath/2007/PartnerControls"/>
    <xsd:element name="_dlc_DocId" ma:index="12" nillable="true" ma:displayName="Valeur d’ID de document" ma:description="Valeur de l’ID de document affecté à cet élément." ma:indexed="true" ma:internalName="_dlc_DocId" ma:readOnly="true">
      <xsd:simpleType>
        <xsd:restriction base="dms:Text"/>
      </xsd:simpleType>
    </xsd:element>
    <xsd:element name="_dlc_DocIdUrl" ma:index="13" nillable="true" ma:displayName="ID de document" ma:description="Lien permanent vers ce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4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3DC034-FB31-4526-85D3-A9EBA5B390D1" elementFormDefault="qualified">
    <xsd:import namespace="http://schemas.microsoft.com/office/2006/documentManagement/types"/>
    <xsd:import namespace="http://schemas.microsoft.com/office/infopath/2007/PartnerControls"/>
    <xsd:element name="Vers_DROOM" ma:index="15" nillable="true" ma:displayName="Vers_DROOM" ma:default="Non" ma:format="Dropdown" ma:internalName="Vers_DROOM">
      <xsd:simpleType>
        <xsd:restriction base="dms:Choice">
          <xsd:enumeration value="Oui"/>
          <xsd:enumeration value="Non"/>
        </xsd:restriction>
      </xsd:simpleType>
    </xsd:element>
    <xsd:element name="Copied" ma:index="16" nillable="true" ma:displayName="Copied" ma:default="0" ma:internalName="Copied">
      <xsd:simpleType>
        <xsd:restriction base="dms:Number"/>
      </xsd:simpleType>
    </xsd:element>
    <xsd:element name="MediaServiceMetadata" ma:index="17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8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3dc034-fb31-4526-85d3-a9eba5b390d1" elementFormDefault="qualified">
    <xsd:import namespace="http://schemas.microsoft.com/office/2006/documentManagement/types"/>
    <xsd:import namespace="http://schemas.microsoft.com/office/infopath/2007/PartnerControls"/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haredContentType xmlns="Microsoft.SharePoint.Taxonomy.ContentTypeSync" SourceId="3bf472f7-a010-4b5a-bb99-a26ed4c99680" ContentTypeId="0x0101" PreviousValue="false" LastSyncTimeStamp="2016-03-10T12:45:02.457Z"/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1b820adfd3e4a078472514c1a5cb5ff xmlns="87037488-ec5d-4aba-84c2-9b1d22638e8e">
      <Terms xmlns="http://schemas.microsoft.com/office/infopath/2007/PartnerControls"/>
    </b1b820adfd3e4a078472514c1a5cb5ff>
    <TaxCatchAll xmlns="87037488-ec5d-4aba-84c2-9b1d22638e8e" xsi:nil="true"/>
    <_dlc_DocId xmlns="f0da9454-385a-41e1-a0b4-375be23287f7">6452QH5XVFDV-662981875-739</_dlc_DocId>
    <_dlc_DocIdUrl xmlns="f0da9454-385a-41e1-a0b4-375be23287f7">
      <Url>https://engie.sharepoint.com/sites/gedegf/15214/_layouts/15/DocIdRedir.aspx?ID=6452QH5XVFDV-662981875-739</Url>
      <Description>6452QH5XVFDV-662981875-739</Description>
    </_dlc_DocIdUrl>
    <Vers_DROOM xmlns="7C3DC034-FB31-4526-85D3-A9EBA5B390D1">Non</Vers_DROOM>
    <Copied xmlns="7C3DC034-FB31-4526-85D3-A9EBA5B390D1">0</Copied>
  </documentManagement>
</p:properties>
</file>

<file path=customXml/itemProps1.xml><?xml version="1.0" encoding="utf-8"?>
<ds:datastoreItem xmlns:ds="http://schemas.openxmlformats.org/officeDocument/2006/customXml" ds:itemID="{6EAC8FEB-E5DE-41B1-B122-6F5E1220964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54ECE2E-CC58-4006-9AE4-3A75D20B89D7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3E91DC00-10EC-4B1A-A79E-0C66AA07E44B}">
  <ds:schemaRefs>
    <ds:schemaRef ds:uri="7C3DC034-FB31-4526-85D3-A9EBA5B390D1"/>
    <ds:schemaRef ds:uri="7c3dc034-fb31-4526-85d3-a9eba5b390d1"/>
    <ds:schemaRef ds:uri="87037488-ec5d-4aba-84c2-9b1d22638e8e"/>
    <ds:schemaRef ds:uri="f0da9454-385a-41e1-a0b4-375be23287f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4.xml><?xml version="1.0" encoding="utf-8"?>
<ds:datastoreItem xmlns:ds="http://schemas.openxmlformats.org/officeDocument/2006/customXml" ds:itemID="{BC2AC42F-EBF3-42D8-A0B6-86E0FF670653}">
  <ds:schemaRefs>
    <ds:schemaRef ds:uri="Microsoft.SharePoint.Taxonomy.ContentTypeSync"/>
  </ds:schemaRefs>
</ds:datastoreItem>
</file>

<file path=customXml/itemProps5.xml><?xml version="1.0" encoding="utf-8"?>
<ds:datastoreItem xmlns:ds="http://schemas.openxmlformats.org/officeDocument/2006/customXml" ds:itemID="{79C7E770-5F77-4757-A3DF-782DE2F4FD78}">
  <ds:schemaRefs>
    <ds:schemaRef ds:uri="7C3DC034-FB31-4526-85D3-A9EBA5B390D1"/>
    <ds:schemaRef ds:uri="7c3dc034-fb31-4526-85d3-a9eba5b390d1"/>
    <ds:schemaRef ds:uri="87037488-ec5d-4aba-84c2-9b1d22638e8e"/>
    <ds:schemaRef ds:uri="f0da9454-385a-41e1-a0b4-375be23287f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0a9b9e15-83d2-4075-9282-a04e05c6580a}" enabled="1" method="Standard" siteId="{24139d14-c62c-4c47-8bdd-ce71ea1d50c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A4 Paper (210x297 mm)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Thème Office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Utilisateur de Microsoft Office</dc:creator>
  <cp:keywords/>
  <dc:description/>
  <cp:revision>1</cp:revision>
  <dcterms:created xsi:type="dcterms:W3CDTF">2026-02-17T14:20:57Z</dcterms:created>
  <dcterms:modified xsi:type="dcterms:W3CDTF">2026-07-02T17:29:03Z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ecurity Classification">
    <vt:lpwstr/>
  </property>
  <property fmtid="{D5CDD505-2E9C-101B-9397-08002B2CF9AE}" pid="3" name="MediaServiceImageTags">
    <vt:lpwstr/>
  </property>
  <property fmtid="{D5CDD505-2E9C-101B-9397-08002B2CF9AE}" pid="4" name="Security_x0020_Classification">
    <vt:lpwstr/>
  </property>
  <property fmtid="{D5CDD505-2E9C-101B-9397-08002B2CF9AE}" pid="5" name="_dlc_DocIdItemGuid">
    <vt:lpwstr>7102b40d-4b44-4aee-a920-b78a15e15f3c</vt:lpwstr>
  </property>
  <property fmtid="{D5CDD505-2E9C-101B-9397-08002B2CF9AE}" pid="6" name="ContentTypeId">
    <vt:lpwstr>0x0101002A5597AFBC1BC04594966F8F29F83D5D</vt:lpwstr>
  </property>
</Properties>
</file>