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6"/>
  </p:sldMasterIdLst>
  <p:sldIdLst>
    <p:sldId id="261" r:id="rId7"/>
  </p:sldIdLst>
  <p:sldSz cx="6858000" cy="9906000" type="A4"/>
  <p:notesSz cx="9774238" cy="142557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7" userDrawn="1">
          <p15:clr>
            <a:srgbClr val="A4A3A4"/>
          </p15:clr>
        </p15:guide>
        <p15:guide id="2" pos="4133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orient="horz" pos="172" userDrawn="1">
          <p15:clr>
            <a:srgbClr val="A4A3A4"/>
          </p15:clr>
        </p15:guide>
        <p15:guide id="5" orient="horz" pos="604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CC293A-DED8-8F24-FECF-9A32D727CAAC}" name="BERLU Pascal (Engie Green)" initials="PB" userId="S::VF5781@engie.com::2f92623a-b04f-4ae2-aad6-a8b13049702b" providerId="AD"/>
  <p188:author id="{BA526649-242F-F91B-37C7-AA587D42919B}" name="MILLION Olivier (ENGIE Green)" initials="OM" userId="S::DN5532@engie.com::6ed79fd3-32a2-4540-a7ed-c369134f712a" providerId="AD"/>
  <p188:author id="{AD2C9D4B-D09E-EB2F-7C5A-4A6C6F74E15F}" name="LABRANQUE Melanie (ENGIE Green)" initials="ML" userId="S::MV5821@engie.com::2f58c670-e61e-48c6-a358-36fa00cc447b" providerId="AD"/>
  <p188:author id="{D1E6D662-A9ED-9F79-AB24-0447F8FB90F7}" name="PINEL Xavier (ENGIE Green)" initials="XP" userId="S::GB6581@engie.com::a87f01af-b573-4b29-9ab3-44bf3a5f18af" providerId="AD"/>
  <p188:author id="{85ABC874-58A3-123E-DEEA-13F86E9B4BCE}" name="LEMAIRE Audrey (ENGIE Green)" initials="AL" userId="S::DM6397@engie.com::9d0eee3d-4777-4cee-a5af-65205450a546" providerId="AD"/>
  <p188:author id="{1653927A-8E6D-55B0-F04A-A060527F6F81}" name="PINEL Xavier (ENGIE Green)" initials="PG" userId="S::gb6581@engie.com::a87f01af-b573-4b29-9ab3-44bf3a5f18af" providerId="AD"/>
  <p188:author id="{29FD56B0-40C1-9FC3-4D2B-B1C714AE9417}" name="AUVRAY Antoine (ENGIE Green)" initials="AA" userId="S::RJ6486@engie.com::eacbb7a1-9687-47a6-b517-a8dcf24801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1A1C"/>
    <a:srgbClr val="FF581A"/>
    <a:srgbClr val="BA1A1B"/>
    <a:srgbClr val="0E1F4B"/>
    <a:srgbClr val="9DC3E6"/>
    <a:srgbClr val="007B64"/>
    <a:srgbClr val="F4B451"/>
    <a:srgbClr val="ABCD44"/>
    <a:srgbClr val="1D2643"/>
    <a:srgbClr val="1A2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A785AA-3BD2-4615-AC89-9B64DE3E0B57}" v="117" dt="2026-07-02T17:29:00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752" y="-1620"/>
      </p:cViewPr>
      <p:guideLst>
        <p:guide pos="187"/>
        <p:guide pos="4133"/>
        <p:guide pos="2160"/>
        <p:guide orient="horz" pos="172"/>
        <p:guide orient="horz" pos="60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BRANQUE Melanie (ENGIE Green)" userId="2f58c670-e61e-48c6-a358-36fa00cc447b" providerId="ADAL" clId="{393893DC-B93C-4875-A5AA-723B6BDB5BF8}"/>
    <pc:docChg chg="undo custSel modSld">
      <pc:chgData name="LABRANQUE Melanie (ENGIE Green)" userId="2f58c670-e61e-48c6-a358-36fa00cc447b" providerId="ADAL" clId="{393893DC-B93C-4875-A5AA-723B6BDB5BF8}" dt="2026-06-16T14:02:35.757" v="387" actId="113"/>
      <pc:docMkLst>
        <pc:docMk/>
      </pc:docMkLst>
      <pc:sldChg chg="addSp delSp modSp mod">
        <pc:chgData name="LABRANQUE Melanie (ENGIE Green)" userId="2f58c670-e61e-48c6-a358-36fa00cc447b" providerId="ADAL" clId="{393893DC-B93C-4875-A5AA-723B6BDB5BF8}" dt="2026-06-16T14:02:35.757" v="387" actId="113"/>
        <pc:sldMkLst>
          <pc:docMk/>
          <pc:sldMk cId="2102467313" sldId="261"/>
        </pc:sldMkLst>
        <pc:spChg chg="mod">
          <ac:chgData name="LABRANQUE Melanie (ENGIE Green)" userId="2f58c670-e61e-48c6-a358-36fa00cc447b" providerId="ADAL" clId="{393893DC-B93C-4875-A5AA-723B6BDB5BF8}" dt="2026-06-16T13:52:49.820" v="15" actId="20577"/>
          <ac:spMkLst>
            <pc:docMk/>
            <pc:sldMk cId="2102467313" sldId="261"/>
            <ac:spMk id="9" creationId="{00000000-0000-0000-0000-000000000000}"/>
          </ac:spMkLst>
        </pc:spChg>
        <pc:spChg chg="mod">
          <ac:chgData name="LABRANQUE Melanie (ENGIE Green)" userId="2f58c670-e61e-48c6-a358-36fa00cc447b" providerId="ADAL" clId="{393893DC-B93C-4875-A5AA-723B6BDB5BF8}" dt="2026-06-16T13:59:07.976" v="282" actId="20577"/>
          <ac:spMkLst>
            <pc:docMk/>
            <pc:sldMk cId="2102467313" sldId="261"/>
            <ac:spMk id="25" creationId="{00000000-0000-0000-0000-000000000000}"/>
          </ac:spMkLst>
        </pc:spChg>
        <pc:spChg chg="mod">
          <ac:chgData name="LABRANQUE Melanie (ENGIE Green)" userId="2f58c670-e61e-48c6-a358-36fa00cc447b" providerId="ADAL" clId="{393893DC-B93C-4875-A5AA-723B6BDB5BF8}" dt="2026-06-16T13:56:20.950" v="242" actId="164"/>
          <ac:spMkLst>
            <pc:docMk/>
            <pc:sldMk cId="2102467313" sldId="261"/>
            <ac:spMk id="27" creationId="{00000000-0000-0000-0000-000000000000}"/>
          </ac:spMkLst>
        </pc:spChg>
        <pc:spChg chg="mod">
          <ac:chgData name="LABRANQUE Melanie (ENGIE Green)" userId="2f58c670-e61e-48c6-a358-36fa00cc447b" providerId="ADAL" clId="{393893DC-B93C-4875-A5AA-723B6BDB5BF8}" dt="2026-06-16T13:54:48.544" v="143" actId="6549"/>
          <ac:spMkLst>
            <pc:docMk/>
            <pc:sldMk cId="2102467313" sldId="261"/>
            <ac:spMk id="34" creationId="{00000000-0000-0000-0000-000000000000}"/>
          </ac:spMkLst>
        </pc:spChg>
        <pc:spChg chg="mod">
          <ac:chgData name="LABRANQUE Melanie (ENGIE Green)" userId="2f58c670-e61e-48c6-a358-36fa00cc447b" providerId="ADAL" clId="{393893DC-B93C-4875-A5AA-723B6BDB5BF8}" dt="2026-06-16T13:56:20.950" v="242" actId="164"/>
          <ac:spMkLst>
            <pc:docMk/>
            <pc:sldMk cId="2102467313" sldId="261"/>
            <ac:spMk id="36" creationId="{00000000-0000-0000-0000-000000000000}"/>
          </ac:spMkLst>
        </pc:spChg>
        <pc:spChg chg="mod">
          <ac:chgData name="LABRANQUE Melanie (ENGIE Green)" userId="2f58c670-e61e-48c6-a358-36fa00cc447b" providerId="ADAL" clId="{393893DC-B93C-4875-A5AA-723B6BDB5BF8}" dt="2026-06-16T13:55:00.175" v="154" actId="20577"/>
          <ac:spMkLst>
            <pc:docMk/>
            <pc:sldMk cId="2102467313" sldId="261"/>
            <ac:spMk id="47" creationId="{00000000-0000-0000-0000-000000000000}"/>
          </ac:spMkLst>
        </pc:spChg>
        <pc:spChg chg="add mod">
          <ac:chgData name="LABRANQUE Melanie (ENGIE Green)" userId="2f58c670-e61e-48c6-a358-36fa00cc447b" providerId="ADAL" clId="{393893DC-B93C-4875-A5AA-723B6BDB5BF8}" dt="2026-06-16T14:02:35.757" v="387" actId="113"/>
          <ac:spMkLst>
            <pc:docMk/>
            <pc:sldMk cId="2102467313" sldId="261"/>
            <ac:spMk id="48" creationId="{8F2FD085-212E-452A-747E-3A8C3CAD9A19}"/>
          </ac:spMkLst>
        </pc:spChg>
        <pc:grpChg chg="add mod">
          <ac:chgData name="LABRANQUE Melanie (ENGIE Green)" userId="2f58c670-e61e-48c6-a358-36fa00cc447b" providerId="ADAL" clId="{393893DC-B93C-4875-A5AA-723B6BDB5BF8}" dt="2026-06-16T13:56:26.528" v="243" actId="1076"/>
          <ac:grpSpMkLst>
            <pc:docMk/>
            <pc:sldMk cId="2102467313" sldId="261"/>
            <ac:grpSpMk id="3" creationId="{3DFFF0A3-02F3-A295-0721-2477305E5444}"/>
          </ac:grpSpMkLst>
        </pc:grpChg>
        <pc:picChg chg="mod">
          <ac:chgData name="LABRANQUE Melanie (ENGIE Green)" userId="2f58c670-e61e-48c6-a358-36fa00cc447b" providerId="ADAL" clId="{393893DC-B93C-4875-A5AA-723B6BDB5BF8}" dt="2026-06-16T13:53:35.876" v="18" actId="14826"/>
          <ac:picMkLst>
            <pc:docMk/>
            <pc:sldMk cId="2102467313" sldId="261"/>
            <ac:picMk id="1026" creationId="{0DA1219D-36CD-07AF-6B4C-44B2760A57E1}"/>
          </ac:picMkLst>
        </pc:picChg>
        <pc:picChg chg="add mod">
          <ac:chgData name="LABRANQUE Melanie (ENGIE Green)" userId="2f58c670-e61e-48c6-a358-36fa00cc447b" providerId="ADAL" clId="{393893DC-B93C-4875-A5AA-723B6BDB5BF8}" dt="2026-06-16T14:00:11.888" v="291" actId="1076"/>
          <ac:picMkLst>
            <pc:docMk/>
            <pc:sldMk cId="2102467313" sldId="261"/>
            <ac:picMk id="1048" creationId="{91DC7CDE-C6E9-135D-EE44-88504B443954}"/>
          </ac:picMkLst>
        </pc:picChg>
        <pc:cxnChg chg="mod">
          <ac:chgData name="LABRANQUE Melanie (ENGIE Green)" userId="2f58c670-e61e-48c6-a358-36fa00cc447b" providerId="ADAL" clId="{393893DC-B93C-4875-A5AA-723B6BDB5BF8}" dt="2026-06-16T13:59:00.113" v="255" actId="1076"/>
          <ac:cxnSpMkLst>
            <pc:docMk/>
            <pc:sldMk cId="2102467313" sldId="261"/>
            <ac:cxnSpMk id="24" creationId="{00000000-0000-0000-0000-000000000000}"/>
          </ac:cxnSpMkLst>
        </pc:cxnChg>
      </pc:sldChg>
    </pc:docChg>
  </pc:docChgLst>
  <pc:docChgLst>
    <pc:chgData name="BOSSARD Ema (ENGIE Green)" userId="S::mq6692@engie.com::7944c06f-5b73-4de2-9640-ba7eaa4697cb" providerId="AD" clId="Web-{C8153DEE-3C77-04C6-CB3C-D003CD9D09F8}"/>
    <pc:docChg chg="modSld">
      <pc:chgData name="BOSSARD Ema (ENGIE Green)" userId="S::mq6692@engie.com::7944c06f-5b73-4de2-9640-ba7eaa4697cb" providerId="AD" clId="Web-{C8153DEE-3C77-04C6-CB3C-D003CD9D09F8}" dt="2026-06-16T15:06:55.426" v="12" actId="1076"/>
      <pc:docMkLst>
        <pc:docMk/>
      </pc:docMkLst>
      <pc:sldChg chg="addSp delSp modSp">
        <pc:chgData name="BOSSARD Ema (ENGIE Green)" userId="S::mq6692@engie.com::7944c06f-5b73-4de2-9640-ba7eaa4697cb" providerId="AD" clId="Web-{C8153DEE-3C77-04C6-CB3C-D003CD9D09F8}" dt="2026-06-16T15:06:55.426" v="12" actId="1076"/>
        <pc:sldMkLst>
          <pc:docMk/>
          <pc:sldMk cId="2102467313" sldId="261"/>
        </pc:sldMkLst>
        <pc:spChg chg="mod">
          <ac:chgData name="BOSSARD Ema (ENGIE Green)" userId="S::mq6692@engie.com::7944c06f-5b73-4de2-9640-ba7eaa4697cb" providerId="AD" clId="Web-{C8153DEE-3C77-04C6-CB3C-D003CD9D09F8}" dt="2026-06-16T15:04:59.395" v="5" actId="20577"/>
          <ac:spMkLst>
            <pc:docMk/>
            <pc:sldMk cId="2102467313" sldId="261"/>
            <ac:spMk id="16" creationId="{9E4081C0-0875-6F96-522A-5C2885832A06}"/>
          </ac:spMkLst>
        </pc:spChg>
        <pc:picChg chg="add mod modCrop">
          <ac:chgData name="BOSSARD Ema (ENGIE Green)" userId="S::mq6692@engie.com::7944c06f-5b73-4de2-9640-ba7eaa4697cb" providerId="AD" clId="Web-{C8153DEE-3C77-04C6-CB3C-D003CD9D09F8}" dt="2026-06-16T15:06:55.426" v="12" actId="1076"/>
          <ac:picMkLst>
            <pc:docMk/>
            <pc:sldMk cId="2102467313" sldId="261"/>
            <ac:picMk id="6" creationId="{B2A0639E-6689-35C9-C3A1-E092C513E76B}"/>
          </ac:picMkLst>
        </pc:picChg>
      </pc:sldChg>
    </pc:docChg>
  </pc:docChgLst>
  <pc:docChgLst>
    <pc:chgData name="THEATE-BOURDET Maelig (ENGIE Green)" userId="8fc1d04b-1f75-4d1d-90e4-aa7c4a3acdd5" providerId="ADAL" clId="{8B8D3ACB-3AD9-4A3F-8B5D-ED72279A1F69}"/>
    <pc:docChg chg="undo custSel modSld">
      <pc:chgData name="THEATE-BOURDET Maelig (ENGIE Green)" userId="8fc1d04b-1f75-4d1d-90e4-aa7c4a3acdd5" providerId="ADAL" clId="{8B8D3ACB-3AD9-4A3F-8B5D-ED72279A1F69}" dt="2026-07-02T17:29:07.247" v="607" actId="20577"/>
      <pc:docMkLst>
        <pc:docMk/>
      </pc:docMkLst>
      <pc:sldChg chg="addSp delSp modSp mod">
        <pc:chgData name="THEATE-BOURDET Maelig (ENGIE Green)" userId="8fc1d04b-1f75-4d1d-90e4-aa7c4a3acdd5" providerId="ADAL" clId="{8B8D3ACB-3AD9-4A3F-8B5D-ED72279A1F69}" dt="2026-07-02T17:29:07.247" v="607" actId="20577"/>
        <pc:sldMkLst>
          <pc:docMk/>
          <pc:sldMk cId="2102467313" sldId="261"/>
        </pc:sldMkLst>
        <pc:spChg chg="mod">
          <ac:chgData name="THEATE-BOURDET Maelig (ENGIE Green)" userId="8fc1d04b-1f75-4d1d-90e4-aa7c4a3acdd5" providerId="ADAL" clId="{8B8D3ACB-3AD9-4A3F-8B5D-ED72279A1F69}" dt="2026-07-02T14:00:31.883" v="48" actId="20577"/>
          <ac:spMkLst>
            <pc:docMk/>
            <pc:sldMk cId="2102467313" sldId="261"/>
            <ac:spMk id="9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5:15:56.619" v="453" actId="20577"/>
          <ac:spMkLst>
            <pc:docMk/>
            <pc:sldMk cId="2102467313" sldId="261"/>
            <ac:spMk id="13" creationId="{5F8F8A31-BDBB-0390-127B-205A42C98A30}"/>
          </ac:spMkLst>
        </pc:spChg>
        <pc:spChg chg="del mod">
          <ac:chgData name="THEATE-BOURDET Maelig (ENGIE Green)" userId="8fc1d04b-1f75-4d1d-90e4-aa7c4a3acdd5" providerId="ADAL" clId="{8B8D3ACB-3AD9-4A3F-8B5D-ED72279A1F69}" dt="2026-07-02T15:12:30.831" v="386" actId="478"/>
          <ac:spMkLst>
            <pc:docMk/>
            <pc:sldMk cId="2102467313" sldId="261"/>
            <ac:spMk id="14" creationId="{7EE9C8D2-6A23-7CC2-12C6-7BDA8BA0BCB1}"/>
          </ac:spMkLst>
        </pc:spChg>
        <pc:spChg chg="mod">
          <ac:chgData name="THEATE-BOURDET Maelig (ENGIE Green)" userId="8fc1d04b-1f75-4d1d-90e4-aa7c4a3acdd5" providerId="ADAL" clId="{8B8D3ACB-3AD9-4A3F-8B5D-ED72279A1F69}" dt="2026-07-02T15:16:50.942" v="464" actId="1037"/>
          <ac:spMkLst>
            <pc:docMk/>
            <pc:sldMk cId="2102467313" sldId="261"/>
            <ac:spMk id="15" creationId="{D6C4F4EA-6187-0024-9F26-481507F3A697}"/>
          </ac:spMkLst>
        </pc:spChg>
        <pc:spChg chg="mod">
          <ac:chgData name="THEATE-BOURDET Maelig (ENGIE Green)" userId="8fc1d04b-1f75-4d1d-90e4-aa7c4a3acdd5" providerId="ADAL" clId="{8B8D3ACB-3AD9-4A3F-8B5D-ED72279A1F69}" dt="2026-07-02T14:00:20.592" v="8" actId="14100"/>
          <ac:spMkLst>
            <pc:docMk/>
            <pc:sldMk cId="2102467313" sldId="261"/>
            <ac:spMk id="16" creationId="{9E4081C0-0875-6F96-522A-5C2885832A06}"/>
          </ac:spMkLst>
        </pc:spChg>
        <pc:spChg chg="del mod">
          <ac:chgData name="THEATE-BOURDET Maelig (ENGIE Green)" userId="8fc1d04b-1f75-4d1d-90e4-aa7c4a3acdd5" providerId="ADAL" clId="{8B8D3ACB-3AD9-4A3F-8B5D-ED72279A1F69}" dt="2026-07-02T15:12:14.947" v="377" actId="478"/>
          <ac:spMkLst>
            <pc:docMk/>
            <pc:sldMk cId="2102467313" sldId="261"/>
            <ac:spMk id="17" creationId="{AD0FF81C-EBE1-E694-D969-E70F318AA93F}"/>
          </ac:spMkLst>
        </pc:spChg>
        <pc:spChg chg="del mod">
          <ac:chgData name="THEATE-BOURDET Maelig (ENGIE Green)" userId="8fc1d04b-1f75-4d1d-90e4-aa7c4a3acdd5" providerId="ADAL" clId="{8B8D3ACB-3AD9-4A3F-8B5D-ED72279A1F69}" dt="2026-07-02T15:11:32.408" v="370" actId="478"/>
          <ac:spMkLst>
            <pc:docMk/>
            <pc:sldMk cId="2102467313" sldId="261"/>
            <ac:spMk id="18" creationId="{E91D78AE-0822-465E-429F-774A28252495}"/>
          </ac:spMkLst>
        </pc:spChg>
        <pc:spChg chg="del mod">
          <ac:chgData name="THEATE-BOURDET Maelig (ENGIE Green)" userId="8fc1d04b-1f75-4d1d-90e4-aa7c4a3acdd5" providerId="ADAL" clId="{8B8D3ACB-3AD9-4A3F-8B5D-ED72279A1F69}" dt="2026-07-02T15:11:32.408" v="370" actId="478"/>
          <ac:spMkLst>
            <pc:docMk/>
            <pc:sldMk cId="2102467313" sldId="261"/>
            <ac:spMk id="19" creationId="{06F80408-02F0-5B75-B09F-9D5EC7CE7207}"/>
          </ac:spMkLst>
        </pc:spChg>
        <pc:spChg chg="mod">
          <ac:chgData name="THEATE-BOURDET Maelig (ENGIE Green)" userId="8fc1d04b-1f75-4d1d-90e4-aa7c4a3acdd5" providerId="ADAL" clId="{8B8D3ACB-3AD9-4A3F-8B5D-ED72279A1F69}" dt="2026-07-02T15:18:35.245" v="466" actId="1036"/>
          <ac:spMkLst>
            <pc:docMk/>
            <pc:sldMk cId="2102467313" sldId="261"/>
            <ac:spMk id="20" creationId="{D5E245DA-E96C-EB5D-5082-47EAA12C71BB}"/>
          </ac:spMkLst>
        </pc:spChg>
        <pc:spChg chg="mod">
          <ac:chgData name="THEATE-BOURDET Maelig (ENGIE Green)" userId="8fc1d04b-1f75-4d1d-90e4-aa7c4a3acdd5" providerId="ADAL" clId="{8B8D3ACB-3AD9-4A3F-8B5D-ED72279A1F69}" dt="2026-07-02T15:12:05.406" v="376" actId="1076"/>
          <ac:spMkLst>
            <pc:docMk/>
            <pc:sldMk cId="2102467313" sldId="261"/>
            <ac:spMk id="21" creationId="{05A8DE20-209D-AA76-2DB6-51E09405670C}"/>
          </ac:spMkLst>
        </pc:spChg>
        <pc:spChg chg="mod">
          <ac:chgData name="THEATE-BOURDET Maelig (ENGIE Green)" userId="8fc1d04b-1f75-4d1d-90e4-aa7c4a3acdd5" providerId="ADAL" clId="{8B8D3ACB-3AD9-4A3F-8B5D-ED72279A1F69}" dt="2026-07-02T15:15:09.316" v="421" actId="1076"/>
          <ac:spMkLst>
            <pc:docMk/>
            <pc:sldMk cId="2102467313" sldId="261"/>
            <ac:spMk id="22" creationId="{7E2F63CE-BD2D-B751-47A5-043BCDA05A6C}"/>
          </ac:spMkLst>
        </pc:spChg>
        <pc:spChg chg="del">
          <ac:chgData name="THEATE-BOURDET Maelig (ENGIE Green)" userId="8fc1d04b-1f75-4d1d-90e4-aa7c4a3acdd5" providerId="ADAL" clId="{8B8D3ACB-3AD9-4A3F-8B5D-ED72279A1F69}" dt="2026-07-02T17:28:50.915" v="592" actId="478"/>
          <ac:spMkLst>
            <pc:docMk/>
            <pc:sldMk cId="2102467313" sldId="261"/>
            <ac:spMk id="25" creationId="{00000000-0000-0000-0000-000000000000}"/>
          </ac:spMkLst>
        </pc:spChg>
        <pc:spChg chg="del mod">
          <ac:chgData name="THEATE-BOURDET Maelig (ENGIE Green)" userId="8fc1d04b-1f75-4d1d-90e4-aa7c4a3acdd5" providerId="ADAL" clId="{8B8D3ACB-3AD9-4A3F-8B5D-ED72279A1F69}" dt="2026-07-02T15:07:54.463" v="310" actId="478"/>
          <ac:spMkLst>
            <pc:docMk/>
            <pc:sldMk cId="2102467313" sldId="261"/>
            <ac:spMk id="28" creationId="{596648EF-28C9-B3FD-2E62-6F0D1A093BBB}"/>
          </ac:spMkLst>
        </pc:spChg>
        <pc:spChg chg="add del mod">
          <ac:chgData name="THEATE-BOURDET Maelig (ENGIE Green)" userId="8fc1d04b-1f75-4d1d-90e4-aa7c4a3acdd5" providerId="ADAL" clId="{8B8D3ACB-3AD9-4A3F-8B5D-ED72279A1F69}" dt="2026-07-02T17:27:53.212" v="567" actId="20577"/>
          <ac:spMkLst>
            <pc:docMk/>
            <pc:sldMk cId="2102467313" sldId="261"/>
            <ac:spMk id="34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6:04:45.993" v="533" actId="1038"/>
          <ac:spMkLst>
            <pc:docMk/>
            <pc:sldMk cId="2102467313" sldId="261"/>
            <ac:spMk id="35" creationId="{737BED22-386F-03A8-A8EB-A13BAB2E6D6D}"/>
          </ac:spMkLst>
        </pc:spChg>
        <pc:spChg chg="mod">
          <ac:chgData name="THEATE-BOURDET Maelig (ENGIE Green)" userId="8fc1d04b-1f75-4d1d-90e4-aa7c4a3acdd5" providerId="ADAL" clId="{8B8D3ACB-3AD9-4A3F-8B5D-ED72279A1F69}" dt="2026-07-02T17:28:35.014" v="589" actId="20577"/>
          <ac:spMkLst>
            <pc:docMk/>
            <pc:sldMk cId="2102467313" sldId="261"/>
            <ac:spMk id="36" creationId="{00000000-0000-0000-0000-000000000000}"/>
          </ac:spMkLst>
        </pc:spChg>
        <pc:spChg chg="del mod">
          <ac:chgData name="THEATE-BOURDET Maelig (ENGIE Green)" userId="8fc1d04b-1f75-4d1d-90e4-aa7c4a3acdd5" providerId="ADAL" clId="{8B8D3ACB-3AD9-4A3F-8B5D-ED72279A1F69}" dt="2026-07-02T15:07:54.463" v="310" actId="478"/>
          <ac:spMkLst>
            <pc:docMk/>
            <pc:sldMk cId="2102467313" sldId="261"/>
            <ac:spMk id="38" creationId="{9633BEE6-BE16-6482-E819-8F1102EF1F26}"/>
          </ac:spMkLst>
        </pc:spChg>
        <pc:spChg chg="mod">
          <ac:chgData name="THEATE-BOURDET Maelig (ENGIE Green)" userId="8fc1d04b-1f75-4d1d-90e4-aa7c4a3acdd5" providerId="ADAL" clId="{8B8D3ACB-3AD9-4A3F-8B5D-ED72279A1F69}" dt="2026-07-02T16:04:45.993" v="533" actId="1038"/>
          <ac:spMkLst>
            <pc:docMk/>
            <pc:sldMk cId="2102467313" sldId="261"/>
            <ac:spMk id="42" creationId="{AF501A8A-5833-DAC2-2554-68B875959149}"/>
          </ac:spMkLst>
        </pc:spChg>
        <pc:spChg chg="del mod">
          <ac:chgData name="THEATE-BOURDET Maelig (ENGIE Green)" userId="8fc1d04b-1f75-4d1d-90e4-aa7c4a3acdd5" providerId="ADAL" clId="{8B8D3ACB-3AD9-4A3F-8B5D-ED72279A1F69}" dt="2026-07-02T15:07:54.463" v="310" actId="478"/>
          <ac:spMkLst>
            <pc:docMk/>
            <pc:sldMk cId="2102467313" sldId="261"/>
            <ac:spMk id="44" creationId="{2FB973A6-A90C-ACE4-4F8A-2BB744AD06E6}"/>
          </ac:spMkLst>
        </pc:spChg>
        <pc:spChg chg="mod">
          <ac:chgData name="THEATE-BOURDET Maelig (ENGIE Green)" userId="8fc1d04b-1f75-4d1d-90e4-aa7c4a3acdd5" providerId="ADAL" clId="{8B8D3ACB-3AD9-4A3F-8B5D-ED72279A1F69}" dt="2026-07-02T14:03:40.450" v="102" actId="403"/>
          <ac:spMkLst>
            <pc:docMk/>
            <pc:sldMk cId="2102467313" sldId="261"/>
            <ac:spMk id="47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8:58.578" v="595" actId="1076"/>
          <ac:spMkLst>
            <pc:docMk/>
            <pc:sldMk cId="2102467313" sldId="261"/>
            <ac:spMk id="48" creationId="{8F2FD085-212E-452A-747E-3A8C3CAD9A19}"/>
          </ac:spMkLst>
        </pc:spChg>
        <pc:spChg chg="mod">
          <ac:chgData name="THEATE-BOURDET Maelig (ENGIE Green)" userId="8fc1d04b-1f75-4d1d-90e4-aa7c4a3acdd5" providerId="ADAL" clId="{8B8D3ACB-3AD9-4A3F-8B5D-ED72279A1F69}" dt="2026-07-02T16:04:45.993" v="533" actId="1038"/>
          <ac:spMkLst>
            <pc:docMk/>
            <pc:sldMk cId="2102467313" sldId="261"/>
            <ac:spMk id="49" creationId="{A652DED7-01EE-3AA5-739D-AF1EB80B00E2}"/>
          </ac:spMkLst>
        </pc:spChg>
        <pc:spChg chg="add mod">
          <ac:chgData name="THEATE-BOURDET Maelig (ENGIE Green)" userId="8fc1d04b-1f75-4d1d-90e4-aa7c4a3acdd5" providerId="ADAL" clId="{8B8D3ACB-3AD9-4A3F-8B5D-ED72279A1F69}" dt="2026-07-02T15:18:56.478" v="469" actId="207"/>
          <ac:spMkLst>
            <pc:docMk/>
            <pc:sldMk cId="2102467313" sldId="261"/>
            <ac:spMk id="75" creationId="{0EBC442E-8A54-FDDB-2303-9D2DA16F97F3}"/>
          </ac:spMkLst>
        </pc:spChg>
        <pc:spChg chg="add mod">
          <ac:chgData name="THEATE-BOURDET Maelig (ENGIE Green)" userId="8fc1d04b-1f75-4d1d-90e4-aa7c4a3acdd5" providerId="ADAL" clId="{8B8D3ACB-3AD9-4A3F-8B5D-ED72279A1F69}" dt="2026-07-02T15:16:39.143" v="463" actId="692"/>
          <ac:spMkLst>
            <pc:docMk/>
            <pc:sldMk cId="2102467313" sldId="261"/>
            <ac:spMk id="76" creationId="{90A5DF5C-4B6C-CE19-F8B4-E2F39D127F7E}"/>
          </ac:spMkLst>
        </pc:spChg>
        <pc:spChg chg="add mod">
          <ac:chgData name="THEATE-BOURDET Maelig (ENGIE Green)" userId="8fc1d04b-1f75-4d1d-90e4-aa7c4a3acdd5" providerId="ADAL" clId="{8B8D3ACB-3AD9-4A3F-8B5D-ED72279A1F69}" dt="2026-07-02T15:15:35.516" v="430" actId="164"/>
          <ac:spMkLst>
            <pc:docMk/>
            <pc:sldMk cId="2102467313" sldId="261"/>
            <ac:spMk id="78" creationId="{5DCBB2A4-D33C-99E4-A872-4E5008220A11}"/>
          </ac:spMkLst>
        </pc:spChg>
        <pc:spChg chg="add mod">
          <ac:chgData name="THEATE-BOURDET Maelig (ENGIE Green)" userId="8fc1d04b-1f75-4d1d-90e4-aa7c4a3acdd5" providerId="ADAL" clId="{8B8D3ACB-3AD9-4A3F-8B5D-ED72279A1F69}" dt="2026-07-02T15:16:02.092" v="455" actId="1036"/>
          <ac:spMkLst>
            <pc:docMk/>
            <pc:sldMk cId="2102467313" sldId="261"/>
            <ac:spMk id="79" creationId="{A60C60C1-AE49-9CEC-EF67-6AD11631D275}"/>
          </ac:spMkLst>
        </pc:spChg>
        <pc:spChg chg="mod">
          <ac:chgData name="THEATE-BOURDET Maelig (ENGIE Green)" userId="8fc1d04b-1f75-4d1d-90e4-aa7c4a3acdd5" providerId="ADAL" clId="{8B8D3ACB-3AD9-4A3F-8B5D-ED72279A1F69}" dt="2026-07-02T17:28:44.670" v="590"/>
          <ac:spMkLst>
            <pc:docMk/>
            <pc:sldMk cId="2102467313" sldId="261"/>
            <ac:spMk id="87" creationId="{A6CFAF7F-1BE9-5D70-3002-941D14BE0E6B}"/>
          </ac:spMkLst>
        </pc:spChg>
        <pc:spChg chg="mod">
          <ac:chgData name="THEATE-BOURDET Maelig (ENGIE Green)" userId="8fc1d04b-1f75-4d1d-90e4-aa7c4a3acdd5" providerId="ADAL" clId="{8B8D3ACB-3AD9-4A3F-8B5D-ED72279A1F69}" dt="2026-07-02T17:29:07.247" v="607" actId="20577"/>
          <ac:spMkLst>
            <pc:docMk/>
            <pc:sldMk cId="2102467313" sldId="261"/>
            <ac:spMk id="88" creationId="{99B40197-23E5-7452-E791-9EB4E3EC9C42}"/>
          </ac:spMkLst>
        </pc:spChg>
        <pc:grpChg chg="add del mod">
          <ac:chgData name="THEATE-BOURDET Maelig (ENGIE Green)" userId="8fc1d04b-1f75-4d1d-90e4-aa7c4a3acdd5" providerId="ADAL" clId="{8B8D3ACB-3AD9-4A3F-8B5D-ED72279A1F69}" dt="2026-07-02T15:13:06.940" v="396" actId="164"/>
          <ac:grpSpMkLst>
            <pc:docMk/>
            <pc:sldMk cId="2102467313" sldId="261"/>
            <ac:grpSpMk id="11" creationId="{51853E08-19DC-0FFA-1BA7-82F4AF048F71}"/>
          </ac:grpSpMkLst>
        </pc:grpChg>
        <pc:grpChg chg="mod topLvl">
          <ac:chgData name="THEATE-BOURDET Maelig (ENGIE Green)" userId="8fc1d04b-1f75-4d1d-90e4-aa7c4a3acdd5" providerId="ADAL" clId="{8B8D3ACB-3AD9-4A3F-8B5D-ED72279A1F69}" dt="2026-07-02T14:19:22.121" v="205" actId="478"/>
          <ac:grpSpMkLst>
            <pc:docMk/>
            <pc:sldMk cId="2102467313" sldId="261"/>
            <ac:grpSpMk id="23" creationId="{8E9D45E4-5D21-79FC-9C7B-704C0FD20C23}"/>
          </ac:grpSpMkLst>
        </pc:grpChg>
        <pc:grpChg chg="mod">
          <ac:chgData name="THEATE-BOURDET Maelig (ENGIE Green)" userId="8fc1d04b-1f75-4d1d-90e4-aa7c4a3acdd5" providerId="ADAL" clId="{8B8D3ACB-3AD9-4A3F-8B5D-ED72279A1F69}" dt="2026-07-02T16:04:45.993" v="533" actId="1038"/>
          <ac:grpSpMkLst>
            <pc:docMk/>
            <pc:sldMk cId="2102467313" sldId="261"/>
            <ac:grpSpMk id="29" creationId="{DB5259B1-9200-8F70-6E3D-9643C7AFB51E}"/>
          </ac:grpSpMkLst>
        </pc:grpChg>
        <pc:grpChg chg="add del mod">
          <ac:chgData name="THEATE-BOURDET Maelig (ENGIE Green)" userId="8fc1d04b-1f75-4d1d-90e4-aa7c4a3acdd5" providerId="ADAL" clId="{8B8D3ACB-3AD9-4A3F-8B5D-ED72279A1F69}" dt="2026-07-02T14:19:22.121" v="205" actId="478"/>
          <ac:grpSpMkLst>
            <pc:docMk/>
            <pc:sldMk cId="2102467313" sldId="261"/>
            <ac:grpSpMk id="57" creationId="{D939589B-AA00-77DE-952A-11446940AA26}"/>
          </ac:grpSpMkLst>
        </pc:grpChg>
        <pc:grpChg chg="add mod">
          <ac:chgData name="THEATE-BOURDET Maelig (ENGIE Green)" userId="8fc1d04b-1f75-4d1d-90e4-aa7c4a3acdd5" providerId="ADAL" clId="{8B8D3ACB-3AD9-4A3F-8B5D-ED72279A1F69}" dt="2026-07-02T16:04:45.993" v="533" actId="1038"/>
          <ac:grpSpMkLst>
            <pc:docMk/>
            <pc:sldMk cId="2102467313" sldId="261"/>
            <ac:grpSpMk id="74" creationId="{8B56F34F-3E63-AAC4-F6A0-D898C8117E88}"/>
          </ac:grpSpMkLst>
        </pc:grpChg>
        <pc:grpChg chg="add mod">
          <ac:chgData name="THEATE-BOURDET Maelig (ENGIE Green)" userId="8fc1d04b-1f75-4d1d-90e4-aa7c4a3acdd5" providerId="ADAL" clId="{8B8D3ACB-3AD9-4A3F-8B5D-ED72279A1F69}" dt="2026-07-02T15:15:35.516" v="430" actId="164"/>
          <ac:grpSpMkLst>
            <pc:docMk/>
            <pc:sldMk cId="2102467313" sldId="261"/>
            <ac:grpSpMk id="77" creationId="{560F4365-6275-A354-1D5F-6E353358840E}"/>
          </ac:grpSpMkLst>
        </pc:grpChg>
        <pc:grpChg chg="add del mod">
          <ac:chgData name="THEATE-BOURDET Maelig (ENGIE Green)" userId="8fc1d04b-1f75-4d1d-90e4-aa7c4a3acdd5" providerId="ADAL" clId="{8B8D3ACB-3AD9-4A3F-8B5D-ED72279A1F69}" dt="2026-07-02T16:01:14.133" v="470" actId="478"/>
          <ac:grpSpMkLst>
            <pc:docMk/>
            <pc:sldMk cId="2102467313" sldId="261"/>
            <ac:grpSpMk id="80" creationId="{C0B1362E-A363-C945-E036-D0D9EB111D49}"/>
          </ac:grpSpMkLst>
        </pc:grpChg>
        <pc:grpChg chg="add mod">
          <ac:chgData name="THEATE-BOURDET Maelig (ENGIE Green)" userId="8fc1d04b-1f75-4d1d-90e4-aa7c4a3acdd5" providerId="ADAL" clId="{8B8D3ACB-3AD9-4A3F-8B5D-ED72279A1F69}" dt="2026-07-02T16:03:58.604" v="520" actId="14100"/>
          <ac:grpSpMkLst>
            <pc:docMk/>
            <pc:sldMk cId="2102467313" sldId="261"/>
            <ac:grpSpMk id="85" creationId="{05CE227D-F064-0B96-140E-0B4D17095D7B}"/>
          </ac:grpSpMkLst>
        </pc:grpChg>
        <pc:grpChg chg="add mod">
          <ac:chgData name="THEATE-BOURDET Maelig (ENGIE Green)" userId="8fc1d04b-1f75-4d1d-90e4-aa7c4a3acdd5" providerId="ADAL" clId="{8B8D3ACB-3AD9-4A3F-8B5D-ED72279A1F69}" dt="2026-07-02T17:28:55.755" v="594" actId="1076"/>
          <ac:grpSpMkLst>
            <pc:docMk/>
            <pc:sldMk cId="2102467313" sldId="261"/>
            <ac:grpSpMk id="86" creationId="{EC10CC66-1FA9-DA6B-0E50-DFE3BCE45CE0}"/>
          </ac:grpSpMkLst>
        </pc:grpChg>
        <pc:picChg chg="add del mod">
          <ac:chgData name="THEATE-BOURDET Maelig (ENGIE Green)" userId="8fc1d04b-1f75-4d1d-90e4-aa7c4a3acdd5" providerId="ADAL" clId="{8B8D3ACB-3AD9-4A3F-8B5D-ED72279A1F69}" dt="2026-07-02T14:22:02.917" v="230" actId="478"/>
          <ac:picMkLst>
            <pc:docMk/>
            <pc:sldMk cId="2102467313" sldId="261"/>
            <ac:picMk id="10" creationId="{03628B98-21E8-C6D0-68F6-93E707B2263F}"/>
          </ac:picMkLst>
        </pc:picChg>
        <pc:picChg chg="mod">
          <ac:chgData name="THEATE-BOURDET Maelig (ENGIE Green)" userId="8fc1d04b-1f75-4d1d-90e4-aa7c4a3acdd5" providerId="ADAL" clId="{8B8D3ACB-3AD9-4A3F-8B5D-ED72279A1F69}" dt="2026-07-02T16:04:45.993" v="533" actId="1038"/>
          <ac:picMkLst>
            <pc:docMk/>
            <pc:sldMk cId="2102467313" sldId="261"/>
            <ac:picMk id="31" creationId="{227D6AD4-651F-C7A1-F5DC-11F6C06FB88F}"/>
          </ac:picMkLst>
        </pc:picChg>
        <pc:picChg chg="del mod">
          <ac:chgData name="THEATE-BOURDET Maelig (ENGIE Green)" userId="8fc1d04b-1f75-4d1d-90e4-aa7c4a3acdd5" providerId="ADAL" clId="{8B8D3ACB-3AD9-4A3F-8B5D-ED72279A1F69}" dt="2026-07-02T15:07:54.463" v="310" actId="478"/>
          <ac:picMkLst>
            <pc:docMk/>
            <pc:sldMk cId="2102467313" sldId="261"/>
            <ac:picMk id="32" creationId="{2F179818-D217-732A-3191-E95292C91225}"/>
          </ac:picMkLst>
        </pc:picChg>
        <pc:picChg chg="mod">
          <ac:chgData name="THEATE-BOURDET Maelig (ENGIE Green)" userId="8fc1d04b-1f75-4d1d-90e4-aa7c4a3acdd5" providerId="ADAL" clId="{8B8D3ACB-3AD9-4A3F-8B5D-ED72279A1F69}" dt="2026-07-02T16:04:45.993" v="533" actId="1038"/>
          <ac:picMkLst>
            <pc:docMk/>
            <pc:sldMk cId="2102467313" sldId="261"/>
            <ac:picMk id="33" creationId="{E35F2612-2D3E-7D65-1D7A-93398E812664}"/>
          </ac:picMkLst>
        </pc:picChg>
        <pc:picChg chg="del mod">
          <ac:chgData name="THEATE-BOURDET Maelig (ENGIE Green)" userId="8fc1d04b-1f75-4d1d-90e4-aa7c4a3acdd5" providerId="ADAL" clId="{8B8D3ACB-3AD9-4A3F-8B5D-ED72279A1F69}" dt="2026-07-02T14:10:30.611" v="140" actId="478"/>
          <ac:picMkLst>
            <pc:docMk/>
            <pc:sldMk cId="2102467313" sldId="261"/>
            <ac:picMk id="37" creationId="{C079D9DE-EAD3-53BD-2F9D-EE1FFE3D3552}"/>
          </ac:picMkLst>
        </pc:picChg>
        <pc:picChg chg="del mod">
          <ac:chgData name="THEATE-BOURDET Maelig (ENGIE Green)" userId="8fc1d04b-1f75-4d1d-90e4-aa7c4a3acdd5" providerId="ADAL" clId="{8B8D3ACB-3AD9-4A3F-8B5D-ED72279A1F69}" dt="2026-07-02T15:08:41.896" v="319" actId="478"/>
          <ac:picMkLst>
            <pc:docMk/>
            <pc:sldMk cId="2102467313" sldId="261"/>
            <ac:picMk id="41" creationId="{A83B6558-686F-C428-8E28-5F83238E643C}"/>
          </ac:picMkLst>
        </pc:picChg>
        <pc:picChg chg="del mod">
          <ac:chgData name="THEATE-BOURDET Maelig (ENGIE Green)" userId="8fc1d04b-1f75-4d1d-90e4-aa7c4a3acdd5" providerId="ADAL" clId="{8B8D3ACB-3AD9-4A3F-8B5D-ED72279A1F69}" dt="2026-07-02T15:07:54.463" v="310" actId="478"/>
          <ac:picMkLst>
            <pc:docMk/>
            <pc:sldMk cId="2102467313" sldId="261"/>
            <ac:picMk id="43" creationId="{03CDDD9B-43D7-877C-A23D-AA39554667F8}"/>
          </ac:picMkLst>
        </pc:picChg>
        <pc:picChg chg="del">
          <ac:chgData name="THEATE-BOURDET Maelig (ENGIE Green)" userId="8fc1d04b-1f75-4d1d-90e4-aa7c4a3acdd5" providerId="ADAL" clId="{8B8D3ACB-3AD9-4A3F-8B5D-ED72279A1F69}" dt="2026-07-02T14:16:24.696" v="186" actId="478"/>
          <ac:picMkLst>
            <pc:docMk/>
            <pc:sldMk cId="2102467313" sldId="261"/>
            <ac:picMk id="45" creationId="{A17AA520-9C60-AE39-8700-936DEC027361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50" creationId="{7A60827C-5690-E9A4-B23D-6FBA1BCAFAE1}"/>
          </ac:picMkLst>
        </pc:picChg>
        <pc:picChg chg="add del mod">
          <ac:chgData name="THEATE-BOURDET Maelig (ENGIE Green)" userId="8fc1d04b-1f75-4d1d-90e4-aa7c4a3acdd5" providerId="ADAL" clId="{8B8D3ACB-3AD9-4A3F-8B5D-ED72279A1F69}" dt="2026-07-02T14:14:26.529" v="174" actId="478"/>
          <ac:picMkLst>
            <pc:docMk/>
            <pc:sldMk cId="2102467313" sldId="261"/>
            <ac:picMk id="52" creationId="{49F08043-2078-2565-152A-27431BE641D7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53" creationId="{AE358EBE-4647-F02A-13F1-E68E337AD01E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54" creationId="{3D9B3187-46DD-C6AE-73B8-228370354BE8}"/>
          </ac:picMkLst>
        </pc:picChg>
        <pc:picChg chg="add del mod topLvl modCrop">
          <ac:chgData name="THEATE-BOURDET Maelig (ENGIE Green)" userId="8fc1d04b-1f75-4d1d-90e4-aa7c4a3acdd5" providerId="ADAL" clId="{8B8D3ACB-3AD9-4A3F-8B5D-ED72279A1F69}" dt="2026-07-02T14:19:22.121" v="205" actId="478"/>
          <ac:picMkLst>
            <pc:docMk/>
            <pc:sldMk cId="2102467313" sldId="261"/>
            <ac:picMk id="55" creationId="{709D513D-EE2D-404C-F847-80798B70E999}"/>
          </ac:picMkLst>
        </pc:picChg>
        <pc:picChg chg="add del mod">
          <ac:chgData name="THEATE-BOURDET Maelig (ENGIE Green)" userId="8fc1d04b-1f75-4d1d-90e4-aa7c4a3acdd5" providerId="ADAL" clId="{8B8D3ACB-3AD9-4A3F-8B5D-ED72279A1F69}" dt="2026-07-02T15:07:14.979" v="303" actId="478"/>
          <ac:picMkLst>
            <pc:docMk/>
            <pc:sldMk cId="2102467313" sldId="261"/>
            <ac:picMk id="59" creationId="{42C91BA7-9DDD-C505-D973-CFBDE66F106C}"/>
          </ac:picMkLst>
        </pc:picChg>
        <pc:picChg chg="add del mod">
          <ac:chgData name="THEATE-BOURDET Maelig (ENGIE Green)" userId="8fc1d04b-1f75-4d1d-90e4-aa7c4a3acdd5" providerId="ADAL" clId="{8B8D3ACB-3AD9-4A3F-8B5D-ED72279A1F69}" dt="2026-07-02T15:07:06.954" v="298" actId="478"/>
          <ac:picMkLst>
            <pc:docMk/>
            <pc:sldMk cId="2102467313" sldId="261"/>
            <ac:picMk id="60" creationId="{B64563EA-23E2-0F30-E491-B95E12E9352F}"/>
          </ac:picMkLst>
        </pc:picChg>
        <pc:picChg chg="add del mod ord">
          <ac:chgData name="THEATE-BOURDET Maelig (ENGIE Green)" userId="8fc1d04b-1f75-4d1d-90e4-aa7c4a3acdd5" providerId="ADAL" clId="{8B8D3ACB-3AD9-4A3F-8B5D-ED72279A1F69}" dt="2026-07-02T15:05:10.341" v="266" actId="478"/>
          <ac:picMkLst>
            <pc:docMk/>
            <pc:sldMk cId="2102467313" sldId="261"/>
            <ac:picMk id="62" creationId="{A620D14E-029D-AADA-92FF-76B89EA25ABB}"/>
          </ac:picMkLst>
        </pc:picChg>
        <pc:picChg chg="add del mod">
          <ac:chgData name="THEATE-BOURDET Maelig (ENGIE Green)" userId="8fc1d04b-1f75-4d1d-90e4-aa7c4a3acdd5" providerId="ADAL" clId="{8B8D3ACB-3AD9-4A3F-8B5D-ED72279A1F69}" dt="2026-07-02T14:22:30.320" v="240" actId="478"/>
          <ac:picMkLst>
            <pc:docMk/>
            <pc:sldMk cId="2102467313" sldId="261"/>
            <ac:picMk id="63" creationId="{CFE85ED9-9769-2A79-E8E6-EFB7050D9804}"/>
          </ac:picMkLst>
        </pc:picChg>
        <pc:picChg chg="add del mod">
          <ac:chgData name="THEATE-BOURDET Maelig (ENGIE Green)" userId="8fc1d04b-1f75-4d1d-90e4-aa7c4a3acdd5" providerId="ADAL" clId="{8B8D3ACB-3AD9-4A3F-8B5D-ED72279A1F69}" dt="2026-07-02T14:28:02.285" v="257" actId="478"/>
          <ac:picMkLst>
            <pc:docMk/>
            <pc:sldMk cId="2102467313" sldId="261"/>
            <ac:picMk id="64" creationId="{8173C18B-A98B-7CBA-8B5F-054EEB575F0A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65" creationId="{BCE30299-019B-1BDD-C103-05425862788E}"/>
          </ac:picMkLst>
        </pc:picChg>
        <pc:picChg chg="add del mod">
          <ac:chgData name="THEATE-BOURDET Maelig (ENGIE Green)" userId="8fc1d04b-1f75-4d1d-90e4-aa7c4a3acdd5" providerId="ADAL" clId="{8B8D3ACB-3AD9-4A3F-8B5D-ED72279A1F69}" dt="2026-07-02T14:27:59.735" v="256" actId="478"/>
          <ac:picMkLst>
            <pc:docMk/>
            <pc:sldMk cId="2102467313" sldId="261"/>
            <ac:picMk id="66" creationId="{BCACCAD3-0B3E-E84C-B2C9-88F118F88186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67" creationId="{3804ABD2-BF71-5E36-D713-B1364F6FA6BE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68" creationId="{74F57282-2ED3-3365-D3C0-1D90A718B129}"/>
          </ac:picMkLst>
        </pc:picChg>
        <pc:picChg chg="add del mod ord">
          <ac:chgData name="THEATE-BOURDET Maelig (ENGIE Green)" userId="8fc1d04b-1f75-4d1d-90e4-aa7c4a3acdd5" providerId="ADAL" clId="{8B8D3ACB-3AD9-4A3F-8B5D-ED72279A1F69}" dt="2026-07-02T16:02:09.616" v="479" actId="478"/>
          <ac:picMkLst>
            <pc:docMk/>
            <pc:sldMk cId="2102467313" sldId="261"/>
            <ac:picMk id="70" creationId="{D2587A23-7220-55F1-2C90-6AB605A9BE1E}"/>
          </ac:picMkLst>
        </pc:picChg>
        <pc:picChg chg="add mo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72" creationId="{9E7556C0-93F8-B0FF-0F78-8AFEC7319848}"/>
          </ac:picMkLst>
        </pc:picChg>
        <pc:picChg chg="add mod">
          <ac:chgData name="THEATE-BOURDET Maelig (ENGIE Green)" userId="8fc1d04b-1f75-4d1d-90e4-aa7c4a3acdd5" providerId="ADAL" clId="{8B8D3ACB-3AD9-4A3F-8B5D-ED72279A1F69}" dt="2026-07-02T16:04:48.423" v="537" actId="1038"/>
          <ac:picMkLst>
            <pc:docMk/>
            <pc:sldMk cId="2102467313" sldId="261"/>
            <ac:picMk id="73" creationId="{83738EE2-E3B2-C992-2D08-65296F4DC1DD}"/>
          </ac:picMkLst>
        </pc:picChg>
        <pc:picChg chg="add mod">
          <ac:chgData name="THEATE-BOURDET Maelig (ENGIE Green)" userId="8fc1d04b-1f75-4d1d-90e4-aa7c4a3acdd5" providerId="ADAL" clId="{8B8D3ACB-3AD9-4A3F-8B5D-ED72279A1F69}" dt="2026-07-02T16:04:03.498" v="522" actId="1076"/>
          <ac:picMkLst>
            <pc:docMk/>
            <pc:sldMk cId="2102467313" sldId="261"/>
            <ac:picMk id="82" creationId="{7EDAFAA3-87B7-68EB-0FDB-A4084216CF4D}"/>
          </ac:picMkLst>
        </pc:picChg>
        <pc:picChg chg="add mod ord">
          <ac:chgData name="THEATE-BOURDET Maelig (ENGIE Green)" userId="8fc1d04b-1f75-4d1d-90e4-aa7c4a3acdd5" providerId="ADAL" clId="{8B8D3ACB-3AD9-4A3F-8B5D-ED72279A1F69}" dt="2026-07-02T16:03:58.604" v="520" actId="14100"/>
          <ac:picMkLst>
            <pc:docMk/>
            <pc:sldMk cId="2102467313" sldId="261"/>
            <ac:picMk id="84" creationId="{AA58DA1B-90D1-6459-9239-D2695F930191}"/>
          </ac:picMkLst>
        </pc:picChg>
        <pc:picChg chg="del">
          <ac:chgData name="THEATE-BOURDET Maelig (ENGIE Green)" userId="8fc1d04b-1f75-4d1d-90e4-aa7c4a3acdd5" providerId="ADAL" clId="{8B8D3ACB-3AD9-4A3F-8B5D-ED72279A1F69}" dt="2026-07-02T14:10:34.276" v="141" actId="478"/>
          <ac:picMkLst>
            <pc:docMk/>
            <pc:sldMk cId="2102467313" sldId="261"/>
            <ac:picMk id="1046" creationId="{2ECD23C4-C951-F1D7-2D12-664F37E62171}"/>
          </ac:picMkLst>
        </pc:picChg>
        <pc:picChg chg="mod">
          <ac:chgData name="THEATE-BOURDET Maelig (ENGIE Green)" userId="8fc1d04b-1f75-4d1d-90e4-aa7c4a3acdd5" providerId="ADAL" clId="{8B8D3ACB-3AD9-4A3F-8B5D-ED72279A1F69}" dt="2026-07-02T17:29:00.513" v="596" actId="1076"/>
          <ac:picMkLst>
            <pc:docMk/>
            <pc:sldMk cId="2102467313" sldId="261"/>
            <ac:picMk id="1048" creationId="{91DC7CDE-C6E9-135D-EE44-88504B443954}"/>
          </ac:picMkLst>
        </pc:picChg>
        <pc:cxnChg chg="del">
          <ac:chgData name="THEATE-BOURDET Maelig (ENGIE Green)" userId="8fc1d04b-1f75-4d1d-90e4-aa7c4a3acdd5" providerId="ADAL" clId="{8B8D3ACB-3AD9-4A3F-8B5D-ED72279A1F69}" dt="2026-07-02T17:28:51.877" v="593" actId="478"/>
          <ac:cxnSpMkLst>
            <pc:docMk/>
            <pc:sldMk cId="2102467313" sldId="261"/>
            <ac:cxnSpMk id="24" creationId="{00000000-0000-0000-0000-000000000000}"/>
          </ac:cxnSpMkLst>
        </pc:cxnChg>
      </pc:sldChg>
    </pc:docChg>
  </pc:docChgLst>
  <pc:docChgLst>
    <pc:chgData name="GRANGEAT Merline (ENGIE Green)" userId="28e2ae40-746d-48b5-b30d-d76495253d24" providerId="ADAL" clId="{3F5E18F0-7CBE-4797-95C2-317214A41E40}"/>
    <pc:docChg chg="custSel modSld">
      <pc:chgData name="GRANGEAT Merline (ENGIE Green)" userId="28e2ae40-746d-48b5-b30d-d76495253d24" providerId="ADAL" clId="{3F5E18F0-7CBE-4797-95C2-317214A41E40}" dt="2026-06-22T09:14:06.548" v="31" actId="20577"/>
      <pc:docMkLst>
        <pc:docMk/>
      </pc:docMkLst>
      <pc:sldChg chg="modSp mod">
        <pc:chgData name="GRANGEAT Merline (ENGIE Green)" userId="28e2ae40-746d-48b5-b30d-d76495253d24" providerId="ADAL" clId="{3F5E18F0-7CBE-4797-95C2-317214A41E40}" dt="2026-06-22T09:14:06.548" v="31" actId="20577"/>
        <pc:sldMkLst>
          <pc:docMk/>
          <pc:sldMk cId="2102467313" sldId="261"/>
        </pc:sldMkLst>
        <pc:spChg chg="mod">
          <ac:chgData name="GRANGEAT Merline (ENGIE Green)" userId="28e2ae40-746d-48b5-b30d-d76495253d24" providerId="ADAL" clId="{3F5E18F0-7CBE-4797-95C2-317214A41E40}" dt="2026-06-22T09:14:06.548" v="31" actId="20577"/>
          <ac:spMkLst>
            <pc:docMk/>
            <pc:sldMk cId="2102467313" sldId="261"/>
            <ac:spMk id="4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0B-CB8A-1C4E-ABDE-C7170097D5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56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70641"/>
          </a:xfrm>
          <a:prstGeom prst="rect">
            <a:avLst/>
          </a:prstGeom>
          <a:solidFill>
            <a:srgbClr val="1A2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33332" y="959813"/>
            <a:ext cx="459873" cy="456184"/>
          </a:xfrm>
          <a:prstGeom prst="rect">
            <a:avLst/>
          </a:prstGeom>
          <a:solidFill>
            <a:srgbClr val="007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313260"/>
            <a:ext cx="4970033" cy="100792"/>
          </a:xfrm>
          <a:prstGeom prst="rect">
            <a:avLst/>
          </a:prstGeom>
          <a:gradFill>
            <a:gsLst>
              <a:gs pos="0">
                <a:srgbClr val="00B5DF"/>
              </a:gs>
              <a:gs pos="100000">
                <a:srgbClr val="69BD9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3472" y="336915"/>
            <a:ext cx="6260511" cy="8925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Enjeux environnementaux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Projet agrivoltaïque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 La Plate Pierre</a:t>
            </a:r>
            <a:endParaRPr lang="fr-FR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6863" y="1575837"/>
            <a:ext cx="6267119" cy="256398"/>
          </a:xfrm>
          <a:prstGeom prst="rect">
            <a:avLst/>
          </a:prstGeom>
          <a:solidFill>
            <a:srgbClr val="0E1F4B"/>
          </a:solidFill>
          <a:ln w="6350">
            <a:solidFill>
              <a:srgbClr val="1B25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625549" y="1623179"/>
            <a:ext cx="362215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bg1"/>
                </a:solidFill>
                <a:latin typeface="Arial" charset="0"/>
                <a:cs typeface="Arial" charset="0"/>
              </a:rPr>
              <a:t>Analyse de la faune et la flore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96862" y="1828850"/>
            <a:ext cx="6267120" cy="1041870"/>
          </a:xfrm>
          <a:prstGeom prst="rect">
            <a:avLst/>
          </a:prstGeom>
          <a:noFill/>
          <a:ln w="6350">
            <a:solidFill>
              <a:srgbClr val="0E1F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373081" y="2008467"/>
            <a:ext cx="1451694" cy="67472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12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Bureau d’études spécialisé 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514817" y="2174600"/>
            <a:ext cx="691161" cy="35611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12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Objectif de l’étude  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4356325" y="1894828"/>
            <a:ext cx="2171316" cy="9394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28600" indent="-228600" fontAlgn="base">
              <a:buAutoNum type="arabicParenR"/>
            </a:pPr>
            <a:r>
              <a:rPr lang="fr-FR" sz="1050" dirty="0">
                <a:solidFill>
                  <a:srgbClr val="000000"/>
                </a:solidFill>
                <a:latin typeface="Arial" panose="020B0604020202020204" pitchFamily="34" charset="0"/>
              </a:rPr>
              <a:t>Étudier la faune et la flore à proximité du site et dans un rayon éloigné </a:t>
            </a:r>
          </a:p>
          <a:p>
            <a:pPr marL="228600" indent="-228600" fontAlgn="base">
              <a:buAutoNum type="arabicParenR"/>
            </a:pPr>
            <a:r>
              <a:rPr lang="fr-FR" sz="1050" dirty="0">
                <a:solidFill>
                  <a:srgbClr val="000000"/>
                </a:solidFill>
                <a:latin typeface="Arial" panose="020B0604020202020204" pitchFamily="34" charset="0"/>
              </a:rPr>
              <a:t>Définir des mesures ERC permettant la réduction des impacts du projet.</a:t>
            </a:r>
          </a:p>
        </p:txBody>
      </p:sp>
      <p:cxnSp>
        <p:nvCxnSpPr>
          <p:cNvPr id="51" name="Connecteur droit 50"/>
          <p:cNvCxnSpPr>
            <a:cxnSpLocks/>
          </p:cNvCxnSpPr>
          <p:nvPr/>
        </p:nvCxnSpPr>
        <p:spPr>
          <a:xfrm>
            <a:off x="3436628" y="1908204"/>
            <a:ext cx="0" cy="86400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cxnSpLocks/>
          </p:cNvCxnSpPr>
          <p:nvPr/>
        </p:nvCxnSpPr>
        <p:spPr>
          <a:xfrm>
            <a:off x="4294249" y="1908204"/>
            <a:ext cx="0" cy="864000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-886078" y="-23943"/>
            <a:ext cx="294014" cy="29699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ectangle 149"/>
          <p:cNvSpPr/>
          <p:nvPr/>
        </p:nvSpPr>
        <p:spPr>
          <a:xfrm>
            <a:off x="7333332" y="1536284"/>
            <a:ext cx="459873" cy="456184"/>
          </a:xfrm>
          <a:prstGeom prst="rect">
            <a:avLst/>
          </a:prstGeom>
          <a:solidFill>
            <a:srgbClr val="ABC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Rectangle 150"/>
          <p:cNvSpPr/>
          <p:nvPr/>
        </p:nvSpPr>
        <p:spPr>
          <a:xfrm>
            <a:off x="7333332" y="2112755"/>
            <a:ext cx="459873" cy="456184"/>
          </a:xfrm>
          <a:prstGeom prst="rect">
            <a:avLst/>
          </a:prstGeom>
          <a:solidFill>
            <a:srgbClr val="E26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ectangle 151"/>
          <p:cNvSpPr/>
          <p:nvPr/>
        </p:nvSpPr>
        <p:spPr>
          <a:xfrm>
            <a:off x="7333332" y="2689227"/>
            <a:ext cx="459873" cy="456184"/>
          </a:xfrm>
          <a:prstGeom prst="rect">
            <a:avLst/>
          </a:prstGeom>
          <a:solidFill>
            <a:srgbClr val="F4B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Rectangle 152"/>
          <p:cNvSpPr/>
          <p:nvPr/>
        </p:nvSpPr>
        <p:spPr>
          <a:xfrm>
            <a:off x="7333332" y="383342"/>
            <a:ext cx="459873" cy="456184"/>
          </a:xfrm>
          <a:prstGeom prst="rect">
            <a:avLst/>
          </a:prstGeom>
          <a:solidFill>
            <a:srgbClr val="1B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8FEE1AA5-6861-2FCA-4823-AFE6E551CAC2}"/>
              </a:ext>
            </a:extLst>
          </p:cNvPr>
          <p:cNvCxnSpPr>
            <a:cxnSpLocks/>
          </p:cNvCxnSpPr>
          <p:nvPr/>
        </p:nvCxnSpPr>
        <p:spPr>
          <a:xfrm>
            <a:off x="1923092" y="1908204"/>
            <a:ext cx="0" cy="864000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3DFFF0A3-02F3-A295-0721-2477305E5444}"/>
              </a:ext>
            </a:extLst>
          </p:cNvPr>
          <p:cNvGrpSpPr/>
          <p:nvPr/>
        </p:nvGrpSpPr>
        <p:grpSpPr>
          <a:xfrm>
            <a:off x="303470" y="2941481"/>
            <a:ext cx="6260512" cy="256398"/>
            <a:chOff x="295975" y="4903033"/>
            <a:chExt cx="6260512" cy="256398"/>
          </a:xfrm>
        </p:grpSpPr>
        <p:sp>
          <p:nvSpPr>
            <p:cNvPr id="27" name="Rectangle 26"/>
            <p:cNvSpPr/>
            <p:nvPr/>
          </p:nvSpPr>
          <p:spPr>
            <a:xfrm>
              <a:off x="295975" y="4903033"/>
              <a:ext cx="6260512" cy="256398"/>
            </a:xfrm>
            <a:prstGeom prst="rect">
              <a:avLst/>
            </a:prstGeom>
            <a:solidFill>
              <a:srgbClr val="0E1F4B"/>
            </a:solidFill>
            <a:ln w="6350">
              <a:solidFill>
                <a:srgbClr val="0E1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365671" y="4945083"/>
              <a:ext cx="611166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Synthèse des enjeux  </a:t>
              </a: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9E4081C0-0875-6F96-522A-5C2885832A06}"/>
              </a:ext>
            </a:extLst>
          </p:cNvPr>
          <p:cNvSpPr txBox="1"/>
          <p:nvPr/>
        </p:nvSpPr>
        <p:spPr>
          <a:xfrm>
            <a:off x="6130008" y="1153296"/>
            <a:ext cx="780150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900" i="1" dirty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Juillet</a:t>
            </a:r>
            <a:r>
              <a:rPr kumimoji="0" lang="fr-FR" sz="9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 2026 </a:t>
            </a:r>
            <a:endParaRPr lang="fr-FR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A1219D-36CD-07AF-6B4C-44B2760A5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2035572" y="2066819"/>
            <a:ext cx="1233579" cy="61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Une image contenant texte, capture d’écran, diagramme, Police&#10;&#10;Description générée automatiquement">
            <a:extLst>
              <a:ext uri="{FF2B5EF4-FFF2-40B4-BE49-F238E27FC236}">
                <a16:creationId xmlns:a16="http://schemas.microsoft.com/office/drawing/2014/main" id="{91DC7CDE-C6E9-135D-EE44-88504B443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466" y="7073039"/>
            <a:ext cx="3646250" cy="278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8F2FD085-212E-452A-747E-3A8C3CAD9A19}"/>
              </a:ext>
            </a:extLst>
          </p:cNvPr>
          <p:cNvSpPr txBox="1"/>
          <p:nvPr/>
        </p:nvSpPr>
        <p:spPr>
          <a:xfrm>
            <a:off x="255299" y="7030196"/>
            <a:ext cx="2902396" cy="2785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lnSpc>
                <a:spcPts val="975"/>
              </a:lnSpc>
              <a:buNone/>
            </a:pP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 séquence </a:t>
            </a:r>
            <a:r>
              <a:rPr lang="fr-FR" sz="1100" b="1" i="0" u="none" strike="noStrike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Eviter, Réduire, Compenser 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permet de concevoir, réaliser puis de mettre en service des projets d’aménagement de « moindre impact » dans un objectif de tendre vers le 0 perte nette voire un gain de biodiversité (voir schéma ci-contre). </a:t>
            </a:r>
          </a:p>
          <a:p>
            <a:pPr algn="just" rtl="0" fontAlgn="base">
              <a:lnSpc>
                <a:spcPts val="975"/>
              </a:lnSpc>
              <a:buNone/>
            </a:pPr>
            <a:endParaRPr lang="fr-FR" sz="1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lnSpc>
                <a:spcPts val="975"/>
              </a:lnSpc>
              <a:buNone/>
            </a:pPr>
            <a:r>
              <a:rPr lang="fr-FR" sz="1100" b="1" dirty="0">
                <a:solidFill>
                  <a:srgbClr val="00B0F0"/>
                </a:solidFill>
                <a:latin typeface="Arial" panose="020B0604020202020204" pitchFamily="34" charset="0"/>
              </a:rPr>
              <a:t>3 étapes à retenir </a:t>
            </a:r>
            <a:r>
              <a:rPr lang="fr-FR" sz="1100" b="1" i="0" u="none" strike="noStrike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</a:t>
            </a:r>
            <a:r>
              <a:rPr lang="en-US" sz="11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just" rtl="0" fontAlgn="base">
              <a:lnSpc>
                <a:spcPts val="975"/>
              </a:lnSpc>
              <a:buNone/>
            </a:pPr>
            <a:r>
              <a:rPr lang="en-US" sz="11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	</a:t>
            </a:r>
          </a:p>
          <a:p>
            <a:pPr algn="just" rtl="0" fontAlgn="base">
              <a:lnSpc>
                <a:spcPts val="975"/>
              </a:lnSpc>
            </a:pPr>
            <a:r>
              <a:rPr lang="fr-FR" sz="1100" dirty="0">
                <a:solidFill>
                  <a:srgbClr val="000000"/>
                </a:solidFill>
                <a:latin typeface="Arial" panose="020B0604020202020204" pitchFamily="34" charset="0"/>
              </a:rPr>
              <a:t>1. C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hercher toutes les alternatives permettant d’</a:t>
            </a:r>
            <a:r>
              <a:rPr lang="fr-FR" sz="1100" b="1" i="0" u="none" strike="noStrike" dirty="0">
                <a:solidFill>
                  <a:srgbClr val="24C2E7"/>
                </a:solidFill>
                <a:effectLst/>
                <a:latin typeface="Arial" panose="020B0604020202020204" pitchFamily="34" charset="0"/>
              </a:rPr>
              <a:t>éviter</a:t>
            </a:r>
            <a:r>
              <a:rPr lang="fr-FR" sz="1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les atteintes à la biodiversité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just" rtl="0" fontAlgn="base">
              <a:lnSpc>
                <a:spcPts val="975"/>
              </a:lnSpc>
            </a:pPr>
            <a:endParaRPr lang="fr-FR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rtl="0" fontAlgn="base">
              <a:lnSpc>
                <a:spcPts val="975"/>
              </a:lnSpc>
            </a:pP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</a:t>
            </a:r>
            <a:r>
              <a:rPr lang="fr-FR" sz="1100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défaut, proposer des mesures permettant de </a:t>
            </a:r>
            <a:r>
              <a:rPr lang="fr-FR" sz="1100" b="1" i="0" u="none" strike="noStrike" dirty="0">
                <a:solidFill>
                  <a:srgbClr val="24C2E7"/>
                </a:solidFill>
                <a:effectLst/>
                <a:latin typeface="Arial" panose="020B0604020202020204" pitchFamily="34" charset="0"/>
              </a:rPr>
              <a:t>réduire 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les atteintes qui n’ont pu être suffisamment évitées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just" rtl="0" fontAlgn="base">
              <a:lnSpc>
                <a:spcPts val="975"/>
              </a:lnSpc>
            </a:pPr>
            <a:endParaRPr lang="fr-FR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rtl="0" fontAlgn="base">
              <a:lnSpc>
                <a:spcPts val="975"/>
              </a:lnSpc>
            </a:pPr>
            <a:r>
              <a:rPr lang="fr-FR" sz="1100" dirty="0">
                <a:solidFill>
                  <a:srgbClr val="000000"/>
                </a:solidFill>
                <a:latin typeface="Arial" panose="020B0604020202020204" pitchFamily="34" charset="0"/>
              </a:rPr>
              <a:t>3.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100" b="1" dirty="0">
                <a:solidFill>
                  <a:srgbClr val="24C2E7"/>
                </a:solidFill>
                <a:latin typeface="Arial" panose="020B0604020202020204" pitchFamily="34" charset="0"/>
              </a:rPr>
              <a:t>C</a:t>
            </a:r>
            <a:r>
              <a:rPr lang="fr-FR" sz="1100" b="1" i="0" u="none" strike="noStrike" dirty="0">
                <a:solidFill>
                  <a:srgbClr val="24C2E7"/>
                </a:solidFill>
                <a:effectLst/>
                <a:latin typeface="Arial" panose="020B0604020202020204" pitchFamily="34" charset="0"/>
              </a:rPr>
              <a:t>ompenser</a:t>
            </a:r>
            <a:r>
              <a:rPr lang="fr-FR" sz="1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fr-F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les atteintes notables à l’environnement qui n’ont pu être ni évitées, ni suffisamment réduites, en réalisant des actions favorables à l’environnement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A0639E-6689-35C9-C3A1-E092C513E7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5882"/>
          <a:stretch>
            <a:fillRect/>
          </a:stretch>
        </p:blipFill>
        <p:spPr>
          <a:xfrm>
            <a:off x="6130008" y="-38428"/>
            <a:ext cx="728155" cy="418777"/>
          </a:xfrm>
          <a:prstGeom prst="rect">
            <a:avLst/>
          </a:prstGeom>
        </p:spPr>
      </p:pic>
      <p:grpSp>
        <p:nvGrpSpPr>
          <p:cNvPr id="85" name="Groupe 84">
            <a:extLst>
              <a:ext uri="{FF2B5EF4-FFF2-40B4-BE49-F238E27FC236}">
                <a16:creationId xmlns:a16="http://schemas.microsoft.com/office/drawing/2014/main" id="{05CE227D-F064-0B96-140E-0B4D17095D7B}"/>
              </a:ext>
            </a:extLst>
          </p:cNvPr>
          <p:cNvGrpSpPr/>
          <p:nvPr/>
        </p:nvGrpSpPr>
        <p:grpSpPr>
          <a:xfrm>
            <a:off x="296862" y="3342378"/>
            <a:ext cx="4177642" cy="3259737"/>
            <a:chOff x="296862" y="3342378"/>
            <a:chExt cx="3975935" cy="3102349"/>
          </a:xfrm>
        </p:grpSpPr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AA58DA1B-90D1-6459-9239-D2695F930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90000"/>
            </a:blip>
            <a:stretch>
              <a:fillRect/>
            </a:stretch>
          </p:blipFill>
          <p:spPr>
            <a:xfrm>
              <a:off x="296862" y="3342378"/>
              <a:ext cx="3975935" cy="3102349"/>
            </a:xfrm>
            <a:prstGeom prst="rect">
              <a:avLst/>
            </a:prstGeom>
          </p:spPr>
        </p:pic>
        <p:pic>
          <p:nvPicPr>
            <p:cNvPr id="50" name="Picture 2" descr="Baseball Bats Clip art - bat png download - 1200*1200 - Free ...">
              <a:extLst>
                <a:ext uri="{FF2B5EF4-FFF2-40B4-BE49-F238E27FC236}">
                  <a16:creationId xmlns:a16="http://schemas.microsoft.com/office/drawing/2014/main" id="{7A60827C-5690-E9A4-B23D-6FBA1BCAFA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833" y="5540069"/>
              <a:ext cx="291264" cy="230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Baseball Bats Clip art - bat png download - 1200*1200 - Free ...">
              <a:extLst>
                <a:ext uri="{FF2B5EF4-FFF2-40B4-BE49-F238E27FC236}">
                  <a16:creationId xmlns:a16="http://schemas.microsoft.com/office/drawing/2014/main" id="{AE358EBE-4647-F02A-13F1-E68E337AD0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3744" y="4285864"/>
              <a:ext cx="291264" cy="230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Baseball Bats Clip art - bat png download - 1200*1200 - Free ...">
              <a:extLst>
                <a:ext uri="{FF2B5EF4-FFF2-40B4-BE49-F238E27FC236}">
                  <a16:creationId xmlns:a16="http://schemas.microsoft.com/office/drawing/2014/main" id="{3D9B3187-46DD-C6AE-73B8-228370354B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969" y="4516712"/>
              <a:ext cx="291264" cy="230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4" descr="Logo Aves Png Imagenes Gratis 2023 Png Universe | Images and Photos finder">
              <a:extLst>
                <a:ext uri="{FF2B5EF4-FFF2-40B4-BE49-F238E27FC236}">
                  <a16:creationId xmlns:a16="http://schemas.microsoft.com/office/drawing/2014/main" id="{BCE30299-019B-1BDD-C103-0542586278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292" y="4862073"/>
              <a:ext cx="254168" cy="212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Baseball Bats Clip art - bat png download - 1200*1200 - Free ...">
              <a:extLst>
                <a:ext uri="{FF2B5EF4-FFF2-40B4-BE49-F238E27FC236}">
                  <a16:creationId xmlns:a16="http://schemas.microsoft.com/office/drawing/2014/main" id="{3804ABD2-BF71-5E36-D713-B1364F6FA6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8436" y="5528810"/>
              <a:ext cx="291264" cy="230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2" descr="Baseball Bats Clip art - bat png download - 1200*1200 - Free ...">
              <a:extLst>
                <a:ext uri="{FF2B5EF4-FFF2-40B4-BE49-F238E27FC236}">
                  <a16:creationId xmlns:a16="http://schemas.microsoft.com/office/drawing/2014/main" id="{74F57282-2ED3-3365-D3C0-1D90A718B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9129" y="3669537"/>
              <a:ext cx="291264" cy="230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9E7556C0-93F8-B0FF-0F78-8AFEC7319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53233" y="4839877"/>
              <a:ext cx="213878" cy="213878"/>
            </a:xfrm>
            <a:prstGeom prst="rect">
              <a:avLst/>
            </a:prstGeom>
          </p:spPr>
        </p:pic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8B56F34F-3E63-AAC4-F6A0-D898C8117E88}"/>
              </a:ext>
            </a:extLst>
          </p:cNvPr>
          <p:cNvGrpSpPr/>
          <p:nvPr/>
        </p:nvGrpSpPr>
        <p:grpSpPr>
          <a:xfrm>
            <a:off x="4569464" y="5197906"/>
            <a:ext cx="2114944" cy="772291"/>
            <a:chOff x="4551513" y="4832618"/>
            <a:chExt cx="2114944" cy="772291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DB5259B1-9200-8F70-6E3D-9643C7AFB51E}"/>
                </a:ext>
              </a:extLst>
            </p:cNvPr>
            <p:cNvGrpSpPr/>
            <p:nvPr/>
          </p:nvGrpSpPr>
          <p:grpSpPr>
            <a:xfrm>
              <a:off x="4551513" y="4832618"/>
              <a:ext cx="2114944" cy="772291"/>
              <a:chOff x="9227633" y="1405423"/>
              <a:chExt cx="2358519" cy="1086633"/>
            </a:xfrm>
          </p:grpSpPr>
          <p:pic>
            <p:nvPicPr>
              <p:cNvPr id="31" name="Picture 2" descr="Baseball Bats Clip art - bat png download - 1200*1200 - Free ...">
                <a:extLst>
                  <a:ext uri="{FF2B5EF4-FFF2-40B4-BE49-F238E27FC236}">
                    <a16:creationId xmlns:a16="http://schemas.microsoft.com/office/drawing/2014/main" id="{227D6AD4-651F-C7A1-F5DC-11F6C06FB88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27633" y="1443178"/>
                <a:ext cx="364041" cy="3640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4" descr="Logo Aves Png Imagenes Gratis 2023 Png Universe | Images and Photos finder">
                <a:extLst>
                  <a:ext uri="{FF2B5EF4-FFF2-40B4-BE49-F238E27FC236}">
                    <a16:creationId xmlns:a16="http://schemas.microsoft.com/office/drawing/2014/main" id="{E35F2612-2D3E-7D65-1D7A-93398E8126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43058" y="1751644"/>
                <a:ext cx="316878" cy="334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ZoneTexte 26">
                <a:extLst>
                  <a:ext uri="{FF2B5EF4-FFF2-40B4-BE49-F238E27FC236}">
                    <a16:creationId xmlns:a16="http://schemas.microsoft.com/office/drawing/2014/main" id="{737BED22-386F-03A8-A8EB-A13BAB2E6D6D}"/>
                  </a:ext>
                </a:extLst>
              </p:cNvPr>
              <p:cNvSpPr txBox="1"/>
              <p:nvPr/>
            </p:nvSpPr>
            <p:spPr>
              <a:xfrm>
                <a:off x="9551364" y="1405423"/>
                <a:ext cx="1917933" cy="346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Enjeux chiroptères</a:t>
                </a:r>
              </a:p>
            </p:txBody>
          </p:sp>
          <p:sp>
            <p:nvSpPr>
              <p:cNvPr id="42" name="ZoneTexte 28">
                <a:extLst>
                  <a:ext uri="{FF2B5EF4-FFF2-40B4-BE49-F238E27FC236}">
                    <a16:creationId xmlns:a16="http://schemas.microsoft.com/office/drawing/2014/main" id="{AF501A8A-5833-DAC2-2554-68B875959149}"/>
                  </a:ext>
                </a:extLst>
              </p:cNvPr>
              <p:cNvSpPr txBox="1"/>
              <p:nvPr/>
            </p:nvSpPr>
            <p:spPr>
              <a:xfrm>
                <a:off x="9551364" y="1764043"/>
                <a:ext cx="1917933" cy="346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Enjeux avifaunes</a:t>
                </a:r>
              </a:p>
            </p:txBody>
          </p:sp>
          <p:sp>
            <p:nvSpPr>
              <p:cNvPr id="49" name="ZoneTexte 38">
                <a:extLst>
                  <a:ext uri="{FF2B5EF4-FFF2-40B4-BE49-F238E27FC236}">
                    <a16:creationId xmlns:a16="http://schemas.microsoft.com/office/drawing/2014/main" id="{A652DED7-01EE-3AA5-739D-AF1EB80B00E2}"/>
                  </a:ext>
                </a:extLst>
              </p:cNvPr>
              <p:cNvSpPr txBox="1"/>
              <p:nvPr/>
            </p:nvSpPr>
            <p:spPr>
              <a:xfrm>
                <a:off x="9551364" y="2145617"/>
                <a:ext cx="2034788" cy="346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Enjeux reptiles</a:t>
                </a:r>
              </a:p>
            </p:txBody>
          </p:sp>
        </p:grpSp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83738EE2-E3B2-C992-2D08-65296F4DC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04747" y="5387976"/>
              <a:ext cx="213878" cy="213878"/>
            </a:xfrm>
            <a:prstGeom prst="rect">
              <a:avLst/>
            </a:prstGeom>
          </p:spPr>
        </p:pic>
      </p:grpSp>
      <p:pic>
        <p:nvPicPr>
          <p:cNvPr id="82" name="Image 81">
            <a:extLst>
              <a:ext uri="{FF2B5EF4-FFF2-40B4-BE49-F238E27FC236}">
                <a16:creationId xmlns:a16="http://schemas.microsoft.com/office/drawing/2014/main" id="{7EDAFAA3-87B7-68EB-0FDB-A4084216C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5163" y="4022961"/>
            <a:ext cx="2227995" cy="1157498"/>
          </a:xfrm>
          <a:prstGeom prst="rect">
            <a:avLst/>
          </a:prstGeom>
        </p:spPr>
      </p:pic>
      <p:grpSp>
        <p:nvGrpSpPr>
          <p:cNvPr id="86" name="Groupe 85">
            <a:extLst>
              <a:ext uri="{FF2B5EF4-FFF2-40B4-BE49-F238E27FC236}">
                <a16:creationId xmlns:a16="http://schemas.microsoft.com/office/drawing/2014/main" id="{EC10CC66-1FA9-DA6B-0E50-DFE3BCE45CE0}"/>
              </a:ext>
            </a:extLst>
          </p:cNvPr>
          <p:cNvGrpSpPr/>
          <p:nvPr/>
        </p:nvGrpSpPr>
        <p:grpSpPr>
          <a:xfrm>
            <a:off x="298741" y="6674542"/>
            <a:ext cx="6260512" cy="256398"/>
            <a:chOff x="295975" y="4903033"/>
            <a:chExt cx="6260512" cy="25639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6CFAF7F-1BE9-5D70-3002-941D14BE0E6B}"/>
                </a:ext>
              </a:extLst>
            </p:cNvPr>
            <p:cNvSpPr/>
            <p:nvPr/>
          </p:nvSpPr>
          <p:spPr>
            <a:xfrm>
              <a:off x="295975" y="4903033"/>
              <a:ext cx="6260512" cy="256398"/>
            </a:xfrm>
            <a:prstGeom prst="rect">
              <a:avLst/>
            </a:prstGeom>
            <a:solidFill>
              <a:srgbClr val="0E1F4B"/>
            </a:solidFill>
            <a:ln w="6350">
              <a:solidFill>
                <a:srgbClr val="0E1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99B40197-23E5-7452-E791-9EB4E3EC9C42}"/>
                </a:ext>
              </a:extLst>
            </p:cNvPr>
            <p:cNvSpPr txBox="1"/>
            <p:nvPr/>
          </p:nvSpPr>
          <p:spPr>
            <a:xfrm>
              <a:off x="365671" y="4945083"/>
              <a:ext cx="611166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Mesures ERC</a:t>
              </a:r>
              <a:endParaRPr lang="fr-FR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4673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 xsi:nil="true"/>
    <_dlc_DocId xmlns="f0da9454-385a-41e1-a0b4-375be23287f7">6452QH5XVFDV-662981875-738</_dlc_DocId>
    <_dlc_DocIdUrl xmlns="f0da9454-385a-41e1-a0b4-375be23287f7">
      <Url>https://engie.sharepoint.com/sites/gedegf/15214/_layouts/15/DocIdRedir.aspx?ID=6452QH5XVFDV-662981875-738</Url>
      <Description>6452QH5XVFDV-662981875-738</Description>
    </_dlc_DocIdUrl>
    <Vers_DROOM xmlns="7C3DC034-FB31-4526-85D3-A9EBA5B390D1">Non</Vers_DROOM>
    <Copied xmlns="7C3DC034-FB31-4526-85D3-A9EBA5B390D1">0</Copied>
  </documentManagement>
</p:properties>
</file>

<file path=customXml/item2.xml><?xml version="1.0" encoding="utf-8"?>
<?mso-contentType ?>
<SharedContentType xmlns="Microsoft.SharePoint.Taxonomy.ContentTypeSync" SourceId="3bf472f7-a010-4b5a-bb99-a26ed4c99680" ContentTypeId="0x0101" PreviousValue="false" LastSyncTimeStamp="2016-03-10T12:45:02.457Z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597AFBC1BC04594966F8F29F83D5D" ma:contentTypeVersion="7" ma:contentTypeDescription="Crée un document." ma:contentTypeScope="" ma:versionID="e222dc5bc236fde227c921a04cfa99be">
  <xsd:schema xmlns:xsd="http://www.w3.org/2001/XMLSchema" xmlns:xs="http://www.w3.org/2001/XMLSchema" xmlns:p="http://schemas.microsoft.com/office/2006/metadata/properties" xmlns:ns2="87037488-ec5d-4aba-84c2-9b1d22638e8e" xmlns:ns3="f0da9454-385a-41e1-a0b4-375be23287f7" xmlns:ns4="7C3DC034-FB31-4526-85D3-A9EBA5B390D1" xmlns:ns5="7c3dc034-fb31-4526-85d3-a9eba5b390d1" targetNamespace="http://schemas.microsoft.com/office/2006/metadata/properties" ma:root="true" ma:fieldsID="96c0ef08c1189b64d82d6e9f5d3d8a78" ns2:_="" ns3:_="" ns4:_="" ns5:_="">
    <xsd:import namespace="87037488-ec5d-4aba-84c2-9b1d22638e8e"/>
    <xsd:import namespace="f0da9454-385a-41e1-a0b4-375be23287f7"/>
    <xsd:import namespace="7C3DC034-FB31-4526-85D3-A9EBA5B390D1"/>
    <xsd:import namespace="7c3dc034-fb31-4526-85d3-a9eba5b390d1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  <xsd:element ref="ns4:Vers_DROOM" minOccurs="0"/>
                <xsd:element ref="ns4:Copied" minOccurs="0"/>
                <xsd:element ref="ns4:MediaServiceMetadata" minOccurs="0"/>
                <xsd:element ref="ns4:MediaServiceFastMetadata" minOccurs="0"/>
                <xsd:element ref="ns5:MediaServiceSearchProperties" minOccurs="0"/>
                <xsd:element ref="ns5:MediaServiceObjectDetectorVersions" minOccurs="0"/>
                <xsd:element ref="ns5:MediaServiceDateTaken" minOccurs="0"/>
                <xsd:element ref="ns5:MediaServiceGenerationTime" minOccurs="0"/>
                <xsd:element ref="ns5:MediaServiceEventHashCode" minOccurs="0"/>
                <xsd:element ref="ns5:MediaLengthInSeconds" minOccurs="0"/>
                <xsd:element ref="ns5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d63e54da-9622-4333-8a04-0562d6f51244}" ma:internalName="TaxCatchAll" ma:showField="CatchAllData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d63e54da-9622-4333-8a04-0562d6f51244}" ma:internalName="TaxCatchAllLabel" ma:readOnly="true" ma:showField="CatchAllDataLabel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9454-385a-41e1-a0b4-375be23287f7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Valeur d’ID de document" ma:description="Valeur de l’ID de document affecté à cet élément." ma:indexed="true" ma:internalName="_dlc_DocId" ma:readOnly="true">
      <xsd:simpleType>
        <xsd:restriction base="dms:Text"/>
      </xsd:simpleType>
    </xsd:element>
    <xsd:element name="_dlc_DocIdUrl" ma:index="13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Vers_DROOM" ma:index="15" nillable="true" ma:displayName="Vers_DROOM" ma:default="Non" ma:format="Dropdown" ma:internalName="Vers_DROOM">
      <xsd:simpleType>
        <xsd:restriction base="dms:Choice">
          <xsd:enumeration value="Oui"/>
          <xsd:enumeration value="Non"/>
        </xsd:restriction>
      </xsd:simpleType>
    </xsd:element>
    <xsd:element name="Copied" ma:index="16" nillable="true" ma:displayName="Copied" ma:default="0" ma:internalName="Copied">
      <xsd:simpleType>
        <xsd:restriction base="dms:Number"/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C7E770-5F77-4757-A3DF-782DE2F4FD78}">
  <ds:schemaRefs>
    <ds:schemaRef ds:uri="http://purl.org/dc/terms/"/>
    <ds:schemaRef ds:uri="6AEB1495-F74D-4F34-B1DB-94E7F06EEF18"/>
    <ds:schemaRef ds:uri="f0da9454-385a-41e1-a0b4-375be23287f7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6aeb1495-f74d-4f34-b1db-94e7f06eef18"/>
    <ds:schemaRef ds:uri="87037488-ec5d-4aba-84c2-9b1d22638e8e"/>
    <ds:schemaRef ds:uri="http://www.w3.org/XML/1998/namespace"/>
    <ds:schemaRef ds:uri="7C3DC034-FB31-4526-85D3-A9EBA5B390D1"/>
  </ds:schemaRefs>
</ds:datastoreItem>
</file>

<file path=customXml/itemProps2.xml><?xml version="1.0" encoding="utf-8"?>
<ds:datastoreItem xmlns:ds="http://schemas.openxmlformats.org/officeDocument/2006/customXml" ds:itemID="{BC2AC42F-EBF3-42D8-A0B6-86E0FF67065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600FCAAB-BE65-4A0C-A0F4-12755026D6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37488-ec5d-4aba-84c2-9b1d22638e8e"/>
    <ds:schemaRef ds:uri="f0da9454-385a-41e1-a0b4-375be23287f7"/>
    <ds:schemaRef ds:uri="7C3DC034-FB31-4526-85D3-A9EBA5B390D1"/>
    <ds:schemaRef ds:uri="7c3dc034-fb31-4526-85d3-a9eba5b39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54ECE2E-CC58-4006-9AE4-3A75D20B89D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6EAC8FEB-E5DE-41B1-B122-6F5E1220964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a9b9e15-83d2-4075-9282-a04e05c6580a}" enabled="1" method="Standard" siteId="{24139d14-c62c-4c47-8bdd-ce71ea1d50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173</Words>
  <Application>Microsoft Office PowerPoint</Application>
  <PresentationFormat>Format A4 (210 x 297 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THEATE-BOURDET Maelig (ENGIE Green)</cp:lastModifiedBy>
  <cp:revision>7</cp:revision>
  <cp:lastPrinted>2026-06-22T08:58:07Z</cp:lastPrinted>
  <dcterms:created xsi:type="dcterms:W3CDTF">2026-02-17T14:20:57Z</dcterms:created>
  <dcterms:modified xsi:type="dcterms:W3CDTF">2026-07-02T17:29:07Z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urity Classification">
    <vt:lpwstr/>
  </property>
  <property fmtid="{D5CDD505-2E9C-101B-9397-08002B2CF9AE}" pid="3" name="MediaServiceImageTags">
    <vt:lpwstr/>
  </property>
  <property fmtid="{D5CDD505-2E9C-101B-9397-08002B2CF9AE}" pid="4" name="Security_x0020_Classification">
    <vt:lpwstr/>
  </property>
  <property fmtid="{D5CDD505-2E9C-101B-9397-08002B2CF9AE}" pid="5" name="_dlc_DocIdItemGuid">
    <vt:lpwstr>0e8b04ca-5e63-4390-b330-4a82a42eba91</vt:lpwstr>
  </property>
  <property fmtid="{D5CDD505-2E9C-101B-9397-08002B2CF9AE}" pid="6" name="ContentTypeId">
    <vt:lpwstr>0x0101002A5597AFBC1BC04594966F8F29F83D5D</vt:lpwstr>
  </property>
</Properties>
</file>