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6"/>
  </p:sldMasterIdLst>
  <p:sldIdLst>
    <p:sldId id="261" r:id="rId7"/>
  </p:sldIdLst>
  <p:sldSz cx="6858000" cy="9906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87" userDrawn="1">
          <p15:clr>
            <a:srgbClr val="A4A3A4"/>
          </p15:clr>
        </p15:guide>
        <p15:guide id="2" pos="4133" userDrawn="1">
          <p15:clr>
            <a:srgbClr val="A4A3A4"/>
          </p15:clr>
        </p15:guide>
        <p15:guide id="3" pos="2160" userDrawn="1">
          <p15:clr>
            <a:srgbClr val="A4A3A4"/>
          </p15:clr>
        </p15:guide>
        <p15:guide id="4" orient="horz" pos="172" userDrawn="1">
          <p15:clr>
            <a:srgbClr val="A4A3A4"/>
          </p15:clr>
        </p15:guide>
        <p15:guide id="5" orient="horz" pos="604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CC293A-DED8-8F24-FECF-9A32D727CAAC}" name="BERLU Pascal (Engie Green)" initials="PB" userId="S::VF5781@engie.com::2f92623a-b04f-4ae2-aad6-a8b13049702b" providerId="AD"/>
  <p188:author id="{BA526649-242F-F91B-37C7-AA587D42919B}" name="MILLION Olivier (ENGIE Green)" initials="OM" userId="S::DN5532@engie.com::6ed79fd3-32a2-4540-a7ed-c369134f712a" providerId="AD"/>
  <p188:author id="{AD2C9D4B-D09E-EB2F-7C5A-4A6C6F74E15F}" name="LABRANQUE Melanie (ENGIE Green)" initials="ML" userId="S::MV5821@engie.com::2f58c670-e61e-48c6-a358-36fa00cc447b" providerId="AD"/>
  <p188:author id="{D1E6D662-A9ED-9F79-AB24-0447F8FB90F7}" name="PINEL Xavier (ENGIE Green)" initials="XP" userId="S::GB6581@engie.com::a87f01af-b573-4b29-9ab3-44bf3a5f18af" providerId="AD"/>
  <p188:author id="{85ABC874-58A3-123E-DEEA-13F86E9B4BCE}" name="LEMAIRE Audrey (ENGIE Green)" initials="AL" userId="S::DM6397@engie.com::9d0eee3d-4777-4cee-a5af-65205450a546" providerId="AD"/>
  <p188:author id="{1653927A-8E6D-55B0-F04A-A060527F6F81}" name="PINEL Xavier (ENGIE Green)" initials="PG" userId="S::gb6581@engie.com::a87f01af-b573-4b29-9ab3-44bf3a5f18af" providerId="AD"/>
  <p188:author id="{0F5D4A9B-7455-E989-A54E-4BC8351CA83C}" name="BOSSARD Ema (ENGIE Green)" initials="EB" userId="S::MQ6692@engie.com::7944c06f-5b73-4de2-9640-ba7eaa4697cb" providerId="AD"/>
  <p188:author id="{1E512CA4-CFFC-5F37-B183-B86F71370261}" name="LABRANQUE Melanie (ENGIE Green)" initials="LG" userId="S::mv5821@engie.com::2f58c670-e61e-48c6-a358-36fa00cc447b" providerId="AD"/>
  <p188:author id="{29FD56B0-40C1-9FC3-4D2B-B1C714AE9417}" name="AUVRAY Antoine (ENGIE Green)" initials="AA" userId="S::RJ6486@engie.com::eacbb7a1-9687-47a6-b517-a8dcf24801e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B64"/>
    <a:srgbClr val="1D2643"/>
    <a:srgbClr val="ABCD44"/>
    <a:srgbClr val="F4B451"/>
    <a:srgbClr val="0E1F4B"/>
    <a:srgbClr val="9DC3E6"/>
    <a:srgbClr val="1A2445"/>
    <a:srgbClr val="1B2546"/>
    <a:srgbClr val="E26043"/>
    <a:srgbClr val="E25F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0ED5EF-B138-4120-AE1F-783018661BDD}" v="2829" dt="2026-07-02T18:13:12.506"/>
    <p1510:client id="{61648430-AD7A-4544-B69D-EC4BEBDC8BAB}" v="350" dt="2026-07-02T18:19:12.24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187"/>
        <p:guide pos="4133"/>
        <p:guide pos="2160"/>
        <p:guide orient="horz" pos="172"/>
        <p:guide orient="horz" pos="6046"/>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SSARD Ema (ENGIE Green)" userId="7944c06f-5b73-4de2-9640-ba7eaa4697cb" providerId="ADAL" clId="{AE74547A-561A-4D38-A8DF-233ACBA2CD66}"/>
    <pc:docChg chg="undo custSel delSld modSld">
      <pc:chgData name="BOSSARD Ema (ENGIE Green)" userId="7944c06f-5b73-4de2-9640-ba7eaa4697cb" providerId="ADAL" clId="{AE74547A-561A-4D38-A8DF-233ACBA2CD66}" dt="2026-06-16T15:03:38.452" v="666" actId="2696"/>
      <pc:docMkLst>
        <pc:docMk/>
      </pc:docMkLst>
      <pc:sldChg chg="addSp delSp modSp mod">
        <pc:chgData name="BOSSARD Ema (ENGIE Green)" userId="7944c06f-5b73-4de2-9640-ba7eaa4697cb" providerId="ADAL" clId="{AE74547A-561A-4D38-A8DF-233ACBA2CD66}" dt="2026-06-16T15:03:24.170" v="665" actId="1036"/>
        <pc:sldMkLst>
          <pc:docMk/>
          <pc:sldMk cId="2102467313" sldId="261"/>
        </pc:sldMkLst>
        <pc:spChg chg="mod">
          <ac:chgData name="BOSSARD Ema (ENGIE Green)" userId="7944c06f-5b73-4de2-9640-ba7eaa4697cb" providerId="ADAL" clId="{AE74547A-561A-4D38-A8DF-233ACBA2CD66}" dt="2026-06-16T14:48:31.582" v="529" actId="20577"/>
          <ac:spMkLst>
            <pc:docMk/>
            <pc:sldMk cId="2102467313" sldId="261"/>
            <ac:spMk id="9" creationId="{00000000-0000-0000-0000-000000000000}"/>
          </ac:spMkLst>
        </pc:spChg>
        <pc:spChg chg="mod">
          <ac:chgData name="BOSSARD Ema (ENGIE Green)" userId="7944c06f-5b73-4de2-9640-ba7eaa4697cb" providerId="ADAL" clId="{AE74547A-561A-4D38-A8DF-233ACBA2CD66}" dt="2026-06-16T14:09:38.373" v="110" actId="207"/>
          <ac:spMkLst>
            <pc:docMk/>
            <pc:sldMk cId="2102467313" sldId="261"/>
            <ac:spMk id="14" creationId="{72E2CC4D-E27B-02FB-2B32-DC84030652A9}"/>
          </ac:spMkLst>
        </pc:spChg>
        <pc:spChg chg="mod">
          <ac:chgData name="BOSSARD Ema (ENGIE Green)" userId="7944c06f-5b73-4de2-9640-ba7eaa4697cb" providerId="ADAL" clId="{AE74547A-561A-4D38-A8DF-233ACBA2CD66}" dt="2026-06-16T14:56:38.100" v="585" actId="1076"/>
          <ac:spMkLst>
            <pc:docMk/>
            <pc:sldMk cId="2102467313" sldId="261"/>
            <ac:spMk id="17" creationId="{00000000-0000-0000-0000-000000000000}"/>
          </ac:spMkLst>
        </pc:spChg>
        <pc:spChg chg="mod">
          <ac:chgData name="BOSSARD Ema (ENGIE Green)" userId="7944c06f-5b73-4de2-9640-ba7eaa4697cb" providerId="ADAL" clId="{AE74547A-561A-4D38-A8DF-233ACBA2CD66}" dt="2026-06-16T14:44:39.199" v="499" actId="1076"/>
          <ac:spMkLst>
            <pc:docMk/>
            <pc:sldMk cId="2102467313" sldId="261"/>
            <ac:spMk id="19" creationId="{1B4CEEDD-40C9-1CAE-8473-84D7414968FA}"/>
          </ac:spMkLst>
        </pc:spChg>
        <pc:spChg chg="mod">
          <ac:chgData name="BOSSARD Ema (ENGIE Green)" userId="7944c06f-5b73-4de2-9640-ba7eaa4697cb" providerId="ADAL" clId="{AE74547A-561A-4D38-A8DF-233ACBA2CD66}" dt="2026-06-16T14:56:31.284" v="584" actId="1076"/>
          <ac:spMkLst>
            <pc:docMk/>
            <pc:sldMk cId="2102467313" sldId="261"/>
            <ac:spMk id="25" creationId="{00000000-0000-0000-0000-000000000000}"/>
          </ac:spMkLst>
        </pc:spChg>
        <pc:spChg chg="mod">
          <ac:chgData name="BOSSARD Ema (ENGIE Green)" userId="7944c06f-5b73-4de2-9640-ba7eaa4697cb" providerId="ADAL" clId="{AE74547A-561A-4D38-A8DF-233ACBA2CD66}" dt="2026-06-16T14:56:38.100" v="585" actId="1076"/>
          <ac:spMkLst>
            <pc:docMk/>
            <pc:sldMk cId="2102467313" sldId="261"/>
            <ac:spMk id="27" creationId="{00000000-0000-0000-0000-000000000000}"/>
          </ac:spMkLst>
        </pc:spChg>
        <pc:spChg chg="mod">
          <ac:chgData name="BOSSARD Ema (ENGIE Green)" userId="7944c06f-5b73-4de2-9640-ba7eaa4697cb" providerId="ADAL" clId="{AE74547A-561A-4D38-A8DF-233ACBA2CD66}" dt="2026-06-16T14:56:38.100" v="585" actId="1076"/>
          <ac:spMkLst>
            <pc:docMk/>
            <pc:sldMk cId="2102467313" sldId="261"/>
            <ac:spMk id="36" creationId="{00000000-0000-0000-0000-000000000000}"/>
          </ac:spMkLst>
        </pc:spChg>
        <pc:spChg chg="mod">
          <ac:chgData name="BOSSARD Ema (ENGIE Green)" userId="7944c06f-5b73-4de2-9640-ba7eaa4697cb" providerId="ADAL" clId="{AE74547A-561A-4D38-A8DF-233ACBA2CD66}" dt="2026-06-16T14:07:41.301" v="57" actId="113"/>
          <ac:spMkLst>
            <pc:docMk/>
            <pc:sldMk cId="2102467313" sldId="261"/>
            <ac:spMk id="47" creationId="{00000000-0000-0000-0000-000000000000}"/>
          </ac:spMkLst>
        </pc:spChg>
        <pc:spChg chg="mod">
          <ac:chgData name="BOSSARD Ema (ENGIE Green)" userId="7944c06f-5b73-4de2-9640-ba7eaa4697cb" providerId="ADAL" clId="{AE74547A-561A-4D38-A8DF-233ACBA2CD66}" dt="2026-06-16T14:56:38.100" v="585" actId="1076"/>
          <ac:spMkLst>
            <pc:docMk/>
            <pc:sldMk cId="2102467313" sldId="261"/>
            <ac:spMk id="57" creationId="{BE19A092-F70D-612F-F0F9-CDED3BE78982}"/>
          </ac:spMkLst>
        </pc:spChg>
        <pc:spChg chg="mod">
          <ac:chgData name="BOSSARD Ema (ENGIE Green)" userId="7944c06f-5b73-4de2-9640-ba7eaa4697cb" providerId="ADAL" clId="{AE74547A-561A-4D38-A8DF-233ACBA2CD66}" dt="2026-06-16T14:07:06.061" v="50" actId="1076"/>
          <ac:spMkLst>
            <pc:docMk/>
            <pc:sldMk cId="2102467313" sldId="261"/>
            <ac:spMk id="68" creationId="{2C17BB72-49D2-3677-3EDA-80784AC2097E}"/>
          </ac:spMkLst>
        </pc:spChg>
        <pc:spChg chg="mod">
          <ac:chgData name="BOSSARD Ema (ENGIE Green)" userId="7944c06f-5b73-4de2-9640-ba7eaa4697cb" providerId="ADAL" clId="{AE74547A-561A-4D38-A8DF-233ACBA2CD66}" dt="2026-06-16T14:56:45.013" v="586" actId="14100"/>
          <ac:spMkLst>
            <pc:docMk/>
            <pc:sldMk cId="2102467313" sldId="261"/>
            <ac:spMk id="126" creationId="{00000000-0000-0000-0000-000000000000}"/>
          </ac:spMkLst>
        </pc:spChg>
        <pc:spChg chg="mod">
          <ac:chgData name="BOSSARD Ema (ENGIE Green)" userId="7944c06f-5b73-4de2-9640-ba7eaa4697cb" providerId="ADAL" clId="{AE74547A-561A-4D38-A8DF-233ACBA2CD66}" dt="2026-06-16T14:18:52.774" v="189" actId="1076"/>
          <ac:spMkLst>
            <pc:docMk/>
            <pc:sldMk cId="2102467313" sldId="261"/>
            <ac:spMk id="259" creationId="{00000000-0000-0000-0000-000000000000}"/>
          </ac:spMkLst>
        </pc:spChg>
        <pc:picChg chg="add mod">
          <ac:chgData name="BOSSARD Ema (ENGIE Green)" userId="7944c06f-5b73-4de2-9640-ba7eaa4697cb" providerId="ADAL" clId="{AE74547A-561A-4D38-A8DF-233ACBA2CD66}" dt="2026-06-16T14:07:35.678" v="56" actId="1076"/>
          <ac:picMkLst>
            <pc:docMk/>
            <pc:sldMk cId="2102467313" sldId="261"/>
            <ac:picMk id="13" creationId="{F03DAB4D-5D1F-6CBA-1E5E-8EFF9372A4E4}"/>
          </ac:picMkLst>
        </pc:picChg>
        <pc:picChg chg="add mod">
          <ac:chgData name="BOSSARD Ema (ENGIE Green)" userId="7944c06f-5b73-4de2-9640-ba7eaa4697cb" providerId="ADAL" clId="{AE74547A-561A-4D38-A8DF-233ACBA2CD66}" dt="2026-06-16T15:03:20.158" v="659" actId="1036"/>
          <ac:picMkLst>
            <pc:docMk/>
            <pc:sldMk cId="2102467313" sldId="261"/>
            <ac:picMk id="69" creationId="{8210A834-13A1-9D88-0194-7A665B0C6B34}"/>
          </ac:picMkLst>
        </pc:picChg>
        <pc:picChg chg="add mod">
          <ac:chgData name="BOSSARD Ema (ENGIE Green)" userId="7944c06f-5b73-4de2-9640-ba7eaa4697cb" providerId="ADAL" clId="{AE74547A-561A-4D38-A8DF-233ACBA2CD66}" dt="2026-06-16T15:03:24.170" v="665" actId="1036"/>
          <ac:picMkLst>
            <pc:docMk/>
            <pc:sldMk cId="2102467313" sldId="261"/>
            <ac:picMk id="1026" creationId="{E1915A80-D2BF-C97B-8862-634693CA76AF}"/>
          </ac:picMkLst>
        </pc:picChg>
        <pc:cxnChg chg="mod">
          <ac:chgData name="BOSSARD Ema (ENGIE Green)" userId="7944c06f-5b73-4de2-9640-ba7eaa4697cb" providerId="ADAL" clId="{AE74547A-561A-4D38-A8DF-233ACBA2CD66}" dt="2026-06-16T14:56:31.284" v="584" actId="1076"/>
          <ac:cxnSpMkLst>
            <pc:docMk/>
            <pc:sldMk cId="2102467313" sldId="261"/>
            <ac:cxnSpMk id="24" creationId="{00000000-0000-0000-0000-000000000000}"/>
          </ac:cxnSpMkLst>
        </pc:cxnChg>
        <pc:cxnChg chg="add mod">
          <ac:chgData name="BOSSARD Ema (ENGIE Green)" userId="7944c06f-5b73-4de2-9640-ba7eaa4697cb" providerId="ADAL" clId="{AE74547A-561A-4D38-A8DF-233ACBA2CD66}" dt="2026-06-16T14:56:54.759" v="591" actId="1036"/>
          <ac:cxnSpMkLst>
            <pc:docMk/>
            <pc:sldMk cId="2102467313" sldId="261"/>
            <ac:cxnSpMk id="41" creationId="{0497E523-6194-A62C-5515-CA479634AAD6}"/>
          </ac:cxnSpMkLst>
        </pc:cxnChg>
        <pc:cxnChg chg="mod">
          <ac:chgData name="BOSSARD Ema (ENGIE Green)" userId="7944c06f-5b73-4de2-9640-ba7eaa4697cb" providerId="ADAL" clId="{AE74547A-561A-4D38-A8DF-233ACBA2CD66}" dt="2026-06-16T14:56:45.013" v="586" actId="14100"/>
          <ac:cxnSpMkLst>
            <pc:docMk/>
            <pc:sldMk cId="2102467313" sldId="261"/>
            <ac:cxnSpMk id="127" creationId="{00000000-0000-0000-0000-000000000000}"/>
          </ac:cxnSpMkLst>
        </pc:cxnChg>
        <pc:cxnChg chg="mod">
          <ac:chgData name="BOSSARD Ema (ENGIE Green)" userId="7944c06f-5b73-4de2-9640-ba7eaa4697cb" providerId="ADAL" clId="{AE74547A-561A-4D38-A8DF-233ACBA2CD66}" dt="2026-06-16T14:58:17.240" v="643" actId="1076"/>
          <ac:cxnSpMkLst>
            <pc:docMk/>
            <pc:sldMk cId="2102467313" sldId="261"/>
            <ac:cxnSpMk id="248" creationId="{00000000-0000-0000-0000-000000000000}"/>
          </ac:cxnSpMkLst>
        </pc:cxnChg>
      </pc:sldChg>
    </pc:docChg>
  </pc:docChgLst>
  <pc:docChgLst>
    <pc:chgData name="LABRANQUE Melanie (ENGIE Green)" userId="S::mv5821@engie.com::2f58c670-e61e-48c6-a358-36fa00cc447b" providerId="AD" clId="Web-{543464F5-9D62-8978-BC53-7A79D5ED70C0}"/>
    <pc:docChg chg="mod modSld">
      <pc:chgData name="LABRANQUE Melanie (ENGIE Green)" userId="S::mv5821@engie.com::2f58c670-e61e-48c6-a358-36fa00cc447b" providerId="AD" clId="Web-{543464F5-9D62-8978-BC53-7A79D5ED70C0}" dt="2026-06-16T13:29:25.595" v="9"/>
      <pc:docMkLst>
        <pc:docMk/>
      </pc:docMkLst>
      <pc:sldChg chg="modSp">
        <pc:chgData name="LABRANQUE Melanie (ENGIE Green)" userId="S::mv5821@engie.com::2f58c670-e61e-48c6-a358-36fa00cc447b" providerId="AD" clId="Web-{543464F5-9D62-8978-BC53-7A79D5ED70C0}" dt="2026-06-16T13:18:45.004" v="8" actId="20577"/>
        <pc:sldMkLst>
          <pc:docMk/>
          <pc:sldMk cId="2102467313" sldId="261"/>
        </pc:sldMkLst>
        <pc:spChg chg="mod">
          <ac:chgData name="LABRANQUE Melanie (ENGIE Green)" userId="S::mv5821@engie.com::2f58c670-e61e-48c6-a358-36fa00cc447b" providerId="AD" clId="Web-{543464F5-9D62-8978-BC53-7A79D5ED70C0}" dt="2026-06-16T13:18:28.769" v="5" actId="20577"/>
          <ac:spMkLst>
            <pc:docMk/>
            <pc:sldMk cId="2102467313" sldId="261"/>
            <ac:spMk id="9" creationId="{00000000-0000-0000-0000-000000000000}"/>
          </ac:spMkLst>
        </pc:spChg>
        <pc:spChg chg="mod">
          <ac:chgData name="LABRANQUE Melanie (ENGIE Green)" userId="S::mv5821@engie.com::2f58c670-e61e-48c6-a358-36fa00cc447b" providerId="AD" clId="Web-{543464F5-9D62-8978-BC53-7A79D5ED70C0}" dt="2026-06-16T13:18:41.254" v="6" actId="20577"/>
          <ac:spMkLst>
            <pc:docMk/>
            <pc:sldMk cId="2102467313" sldId="261"/>
            <ac:spMk id="57" creationId="{BE19A092-F70D-612F-F0F9-CDED3BE78982}"/>
          </ac:spMkLst>
        </pc:spChg>
      </pc:sldChg>
    </pc:docChg>
  </pc:docChgLst>
  <pc:docChgLst>
    <pc:chgData name="AUVRAY Antoine (ENGIE Green)" userId="S::rj6486@engie.com::eacbb7a1-9687-47a6-b517-a8dcf24801e0" providerId="AD" clId="Web-{445D4DC6-9E61-23DB-8990-497B20C4BCE2}"/>
    <pc:docChg chg="modSld">
      <pc:chgData name="AUVRAY Antoine (ENGIE Green)" userId="S::rj6486@engie.com::eacbb7a1-9687-47a6-b517-a8dcf24801e0" providerId="AD" clId="Web-{445D4DC6-9E61-23DB-8990-497B20C4BCE2}" dt="2026-06-22T11:48:43.225" v="0" actId="1076"/>
      <pc:docMkLst>
        <pc:docMk/>
      </pc:docMkLst>
      <pc:sldChg chg="modSp">
        <pc:chgData name="AUVRAY Antoine (ENGIE Green)" userId="S::rj6486@engie.com::eacbb7a1-9687-47a6-b517-a8dcf24801e0" providerId="AD" clId="Web-{445D4DC6-9E61-23DB-8990-497B20C4BCE2}" dt="2026-06-22T11:48:43.225" v="0" actId="1076"/>
        <pc:sldMkLst>
          <pc:docMk/>
          <pc:sldMk cId="2102467313" sldId="261"/>
        </pc:sldMkLst>
        <pc:spChg chg="mod">
          <ac:chgData name="AUVRAY Antoine (ENGIE Green)" userId="S::rj6486@engie.com::eacbb7a1-9687-47a6-b517-a8dcf24801e0" providerId="AD" clId="Web-{445D4DC6-9E61-23DB-8990-497B20C4BCE2}" dt="2026-06-22T11:48:43.225" v="0" actId="1076"/>
          <ac:spMkLst>
            <pc:docMk/>
            <pc:sldMk cId="2102467313" sldId="261"/>
            <ac:spMk id="57" creationId="{BE19A092-F70D-612F-F0F9-CDED3BE78982}"/>
          </ac:spMkLst>
        </pc:spChg>
      </pc:sldChg>
    </pc:docChg>
  </pc:docChgLst>
  <pc:docChgLst>
    <pc:chgData name="THEATE-BOURDET Maelig (ENGIE Green)" userId="8fc1d04b-1f75-4d1d-90e4-aa7c4a3acdd5" providerId="ADAL" clId="{8B8D3ACB-3AD9-4A3F-8B5D-ED72279A1F69}"/>
    <pc:docChg chg="undo custSel modSld">
      <pc:chgData name="THEATE-BOURDET Maelig (ENGIE Green)" userId="8fc1d04b-1f75-4d1d-90e4-aa7c4a3acdd5" providerId="ADAL" clId="{8B8D3ACB-3AD9-4A3F-8B5D-ED72279A1F69}" dt="2026-07-02T18:19:12.249" v="349" actId="20577"/>
      <pc:docMkLst>
        <pc:docMk/>
      </pc:docMkLst>
      <pc:sldChg chg="addSp delSp modSp mod">
        <pc:chgData name="THEATE-BOURDET Maelig (ENGIE Green)" userId="8fc1d04b-1f75-4d1d-90e4-aa7c4a3acdd5" providerId="ADAL" clId="{8B8D3ACB-3AD9-4A3F-8B5D-ED72279A1F69}" dt="2026-07-02T18:19:12.249" v="349" actId="20577"/>
        <pc:sldMkLst>
          <pc:docMk/>
          <pc:sldMk cId="2102467313" sldId="261"/>
        </pc:sldMkLst>
        <pc:spChg chg="mod">
          <ac:chgData name="THEATE-BOURDET Maelig (ENGIE Green)" userId="8fc1d04b-1f75-4d1d-90e4-aa7c4a3acdd5" providerId="ADAL" clId="{8B8D3ACB-3AD9-4A3F-8B5D-ED72279A1F69}" dt="2026-07-02T18:14:32.758" v="128" actId="164"/>
          <ac:spMkLst>
            <pc:docMk/>
            <pc:sldMk cId="2102467313" sldId="261"/>
            <ac:spMk id="6" creationId="{E53ED175-5509-DE0B-4C58-04AB32A05319}"/>
          </ac:spMkLst>
        </pc:spChg>
        <pc:spChg chg="mod">
          <ac:chgData name="THEATE-BOURDET Maelig (ENGIE Green)" userId="8fc1d04b-1f75-4d1d-90e4-aa7c4a3acdd5" providerId="ADAL" clId="{8B8D3ACB-3AD9-4A3F-8B5D-ED72279A1F69}" dt="2026-07-02T18:13:24.916" v="127" actId="164"/>
          <ac:spMkLst>
            <pc:docMk/>
            <pc:sldMk cId="2102467313" sldId="261"/>
            <ac:spMk id="17" creationId="{00000000-0000-0000-0000-000000000000}"/>
          </ac:spMkLst>
        </pc:spChg>
        <pc:spChg chg="mod">
          <ac:chgData name="THEATE-BOURDET Maelig (ENGIE Green)" userId="8fc1d04b-1f75-4d1d-90e4-aa7c4a3acdd5" providerId="ADAL" clId="{8B8D3ACB-3AD9-4A3F-8B5D-ED72279A1F69}" dt="2026-07-02T18:14:32.758" v="128" actId="164"/>
          <ac:spMkLst>
            <pc:docMk/>
            <pc:sldMk cId="2102467313" sldId="261"/>
            <ac:spMk id="20" creationId="{C35E596D-9928-F328-EA8F-057DCD9D845D}"/>
          </ac:spMkLst>
        </pc:spChg>
        <pc:spChg chg="mod">
          <ac:chgData name="THEATE-BOURDET Maelig (ENGIE Green)" userId="8fc1d04b-1f75-4d1d-90e4-aa7c4a3acdd5" providerId="ADAL" clId="{8B8D3ACB-3AD9-4A3F-8B5D-ED72279A1F69}" dt="2026-07-02T18:15:29.800" v="154" actId="1038"/>
          <ac:spMkLst>
            <pc:docMk/>
            <pc:sldMk cId="2102467313" sldId="261"/>
            <ac:spMk id="26" creationId="{8DCD4B57-CD68-FFE3-D212-29044620A84B}"/>
          </ac:spMkLst>
        </pc:spChg>
        <pc:spChg chg="mod">
          <ac:chgData name="THEATE-BOURDET Maelig (ENGIE Green)" userId="8fc1d04b-1f75-4d1d-90e4-aa7c4a3acdd5" providerId="ADAL" clId="{8B8D3ACB-3AD9-4A3F-8B5D-ED72279A1F69}" dt="2026-07-02T18:13:24.916" v="127" actId="164"/>
          <ac:spMkLst>
            <pc:docMk/>
            <pc:sldMk cId="2102467313" sldId="261"/>
            <ac:spMk id="27" creationId="{00000000-0000-0000-0000-000000000000}"/>
          </ac:spMkLst>
        </pc:spChg>
        <pc:spChg chg="add del mod">
          <ac:chgData name="THEATE-BOURDET Maelig (ENGIE Green)" userId="8fc1d04b-1f75-4d1d-90e4-aa7c4a3acdd5" providerId="ADAL" clId="{8B8D3ACB-3AD9-4A3F-8B5D-ED72279A1F69}" dt="2026-07-02T18:08:07.802" v="75" actId="478"/>
          <ac:spMkLst>
            <pc:docMk/>
            <pc:sldMk cId="2102467313" sldId="261"/>
            <ac:spMk id="29" creationId="{31014951-7B35-861D-65D3-B5D6FA40210C}"/>
          </ac:spMkLst>
        </pc:spChg>
        <pc:spChg chg="add mod">
          <ac:chgData name="THEATE-BOURDET Maelig (ENGIE Green)" userId="8fc1d04b-1f75-4d1d-90e4-aa7c4a3acdd5" providerId="ADAL" clId="{8B8D3ACB-3AD9-4A3F-8B5D-ED72279A1F69}" dt="2026-07-02T18:19:12.249" v="349" actId="20577"/>
          <ac:spMkLst>
            <pc:docMk/>
            <pc:sldMk cId="2102467313" sldId="261"/>
            <ac:spMk id="31" creationId="{E6B63CFA-B78A-A965-CB0F-B3E98A192F3D}"/>
          </ac:spMkLst>
        </pc:spChg>
        <pc:spChg chg="mod">
          <ac:chgData name="THEATE-BOURDET Maelig (ENGIE Green)" userId="8fc1d04b-1f75-4d1d-90e4-aa7c4a3acdd5" providerId="ADAL" clId="{8B8D3ACB-3AD9-4A3F-8B5D-ED72279A1F69}" dt="2026-07-02T18:19:01.533" v="345" actId="122"/>
          <ac:spMkLst>
            <pc:docMk/>
            <pc:sldMk cId="2102467313" sldId="261"/>
            <ac:spMk id="36" creationId="{00000000-0000-0000-0000-000000000000}"/>
          </ac:spMkLst>
        </pc:spChg>
        <pc:spChg chg="mod">
          <ac:chgData name="THEATE-BOURDET Maelig (ENGIE Green)" userId="8fc1d04b-1f75-4d1d-90e4-aa7c4a3acdd5" providerId="ADAL" clId="{8B8D3ACB-3AD9-4A3F-8B5D-ED72279A1F69}" dt="2026-07-02T18:14:32.758" v="128" actId="164"/>
          <ac:spMkLst>
            <pc:docMk/>
            <pc:sldMk cId="2102467313" sldId="261"/>
            <ac:spMk id="42" creationId="{CD813DEA-5C88-2050-C9C1-51E98C12487D}"/>
          </ac:spMkLst>
        </pc:spChg>
        <pc:spChg chg="mod">
          <ac:chgData name="THEATE-BOURDET Maelig (ENGIE Green)" userId="8fc1d04b-1f75-4d1d-90e4-aa7c4a3acdd5" providerId="ADAL" clId="{8B8D3ACB-3AD9-4A3F-8B5D-ED72279A1F69}" dt="2026-07-02T17:53:56.391" v="23" actId="1038"/>
          <ac:spMkLst>
            <pc:docMk/>
            <pc:sldMk cId="2102467313" sldId="261"/>
            <ac:spMk id="43" creationId="{00000000-0000-0000-0000-000000000000}"/>
          </ac:spMkLst>
        </pc:spChg>
        <pc:spChg chg="mod">
          <ac:chgData name="THEATE-BOURDET Maelig (ENGIE Green)" userId="8fc1d04b-1f75-4d1d-90e4-aa7c4a3acdd5" providerId="ADAL" clId="{8B8D3ACB-3AD9-4A3F-8B5D-ED72279A1F69}" dt="2026-07-02T18:19:09.801" v="348" actId="20577"/>
          <ac:spMkLst>
            <pc:docMk/>
            <pc:sldMk cId="2102467313" sldId="261"/>
            <ac:spMk id="57" creationId="{BE19A092-F70D-612F-F0F9-CDED3BE78982}"/>
          </ac:spMkLst>
        </pc:spChg>
        <pc:spChg chg="mod">
          <ac:chgData name="THEATE-BOURDET Maelig (ENGIE Green)" userId="8fc1d04b-1f75-4d1d-90e4-aa7c4a3acdd5" providerId="ADAL" clId="{8B8D3ACB-3AD9-4A3F-8B5D-ED72279A1F69}" dt="2026-07-02T18:14:32.758" v="128" actId="164"/>
          <ac:spMkLst>
            <pc:docMk/>
            <pc:sldMk cId="2102467313" sldId="261"/>
            <ac:spMk id="67" creationId="{3C121703-C8C6-D8BC-FA75-41D65909A643}"/>
          </ac:spMkLst>
        </pc:spChg>
        <pc:spChg chg="mod">
          <ac:chgData name="THEATE-BOURDET Maelig (ENGIE Green)" userId="8fc1d04b-1f75-4d1d-90e4-aa7c4a3acdd5" providerId="ADAL" clId="{8B8D3ACB-3AD9-4A3F-8B5D-ED72279A1F69}" dt="2026-07-02T18:14:32.758" v="128" actId="164"/>
          <ac:spMkLst>
            <pc:docMk/>
            <pc:sldMk cId="2102467313" sldId="261"/>
            <ac:spMk id="78" creationId="{BDAECC8F-63FC-EDB6-9FF3-8521BAEBAB6E}"/>
          </ac:spMkLst>
        </pc:spChg>
        <pc:spChg chg="mod">
          <ac:chgData name="THEATE-BOURDET Maelig (ENGIE Green)" userId="8fc1d04b-1f75-4d1d-90e4-aa7c4a3acdd5" providerId="ADAL" clId="{8B8D3ACB-3AD9-4A3F-8B5D-ED72279A1F69}" dt="2026-07-02T18:14:32.758" v="128" actId="164"/>
          <ac:spMkLst>
            <pc:docMk/>
            <pc:sldMk cId="2102467313" sldId="261"/>
            <ac:spMk id="79" creationId="{BA8C228F-32E7-FBE0-49F1-B955572FCBF8}"/>
          </ac:spMkLst>
        </pc:spChg>
        <pc:spChg chg="mod">
          <ac:chgData name="THEATE-BOURDET Maelig (ENGIE Green)" userId="8fc1d04b-1f75-4d1d-90e4-aa7c4a3acdd5" providerId="ADAL" clId="{8B8D3ACB-3AD9-4A3F-8B5D-ED72279A1F69}" dt="2026-07-02T18:14:32.758" v="128" actId="164"/>
          <ac:spMkLst>
            <pc:docMk/>
            <pc:sldMk cId="2102467313" sldId="261"/>
            <ac:spMk id="91" creationId="{E52B8D18-E527-D13A-2F47-BD09D8ADBF1A}"/>
          </ac:spMkLst>
        </pc:spChg>
        <pc:spChg chg="mod">
          <ac:chgData name="THEATE-BOURDET Maelig (ENGIE Green)" userId="8fc1d04b-1f75-4d1d-90e4-aa7c4a3acdd5" providerId="ADAL" clId="{8B8D3ACB-3AD9-4A3F-8B5D-ED72279A1F69}" dt="2026-07-02T17:58:25.742" v="36" actId="1038"/>
          <ac:spMkLst>
            <pc:docMk/>
            <pc:sldMk cId="2102467313" sldId="261"/>
            <ac:spMk id="102" creationId="{649D5A7F-53CC-4F69-5DFC-72FB0F45C773}"/>
          </ac:spMkLst>
        </pc:spChg>
        <pc:spChg chg="mod">
          <ac:chgData name="THEATE-BOURDET Maelig (ENGIE Green)" userId="8fc1d04b-1f75-4d1d-90e4-aa7c4a3acdd5" providerId="ADAL" clId="{8B8D3ACB-3AD9-4A3F-8B5D-ED72279A1F69}" dt="2026-07-02T18:14:32.758" v="128" actId="164"/>
          <ac:spMkLst>
            <pc:docMk/>
            <pc:sldMk cId="2102467313" sldId="261"/>
            <ac:spMk id="105" creationId="{386399CA-2F8D-8AEB-975D-034620218DA2}"/>
          </ac:spMkLst>
        </pc:spChg>
        <pc:spChg chg="mod">
          <ac:chgData name="THEATE-BOURDET Maelig (ENGIE Green)" userId="8fc1d04b-1f75-4d1d-90e4-aa7c4a3acdd5" providerId="ADAL" clId="{8B8D3ACB-3AD9-4A3F-8B5D-ED72279A1F69}" dt="2026-07-02T18:14:32.758" v="128" actId="164"/>
          <ac:spMkLst>
            <pc:docMk/>
            <pc:sldMk cId="2102467313" sldId="261"/>
            <ac:spMk id="113" creationId="{35930E8A-0CAA-6524-AE8D-4D8128B23306}"/>
          </ac:spMkLst>
        </pc:spChg>
        <pc:spChg chg="mod">
          <ac:chgData name="THEATE-BOURDET Maelig (ENGIE Green)" userId="8fc1d04b-1f75-4d1d-90e4-aa7c4a3acdd5" providerId="ADAL" clId="{8B8D3ACB-3AD9-4A3F-8B5D-ED72279A1F69}" dt="2026-07-02T18:14:42.546" v="130" actId="14100"/>
          <ac:spMkLst>
            <pc:docMk/>
            <pc:sldMk cId="2102467313" sldId="261"/>
            <ac:spMk id="124" creationId="{00000000-0000-0000-0000-000000000000}"/>
          </ac:spMkLst>
        </pc:spChg>
        <pc:spChg chg="mod">
          <ac:chgData name="THEATE-BOURDET Maelig (ENGIE Green)" userId="8fc1d04b-1f75-4d1d-90e4-aa7c4a3acdd5" providerId="ADAL" clId="{8B8D3ACB-3AD9-4A3F-8B5D-ED72279A1F69}" dt="2026-07-02T17:58:33.008" v="41" actId="1038"/>
          <ac:spMkLst>
            <pc:docMk/>
            <pc:sldMk cId="2102467313" sldId="261"/>
            <ac:spMk id="126" creationId="{00000000-0000-0000-0000-000000000000}"/>
          </ac:spMkLst>
        </pc:spChg>
        <pc:spChg chg="mod">
          <ac:chgData name="THEATE-BOURDET Maelig (ENGIE Green)" userId="8fc1d04b-1f75-4d1d-90e4-aa7c4a3acdd5" providerId="ADAL" clId="{8B8D3ACB-3AD9-4A3F-8B5D-ED72279A1F69}" dt="2026-07-02T18:15:06.930" v="142" actId="1036"/>
          <ac:spMkLst>
            <pc:docMk/>
            <pc:sldMk cId="2102467313" sldId="261"/>
            <ac:spMk id="162" creationId="{72087E90-42D3-306F-F84B-7134340BAF30}"/>
          </ac:spMkLst>
        </pc:spChg>
        <pc:spChg chg="mod">
          <ac:chgData name="THEATE-BOURDET Maelig (ENGIE Green)" userId="8fc1d04b-1f75-4d1d-90e4-aa7c4a3acdd5" providerId="ADAL" clId="{8B8D3ACB-3AD9-4A3F-8B5D-ED72279A1F69}" dt="2026-07-02T18:18:56.154" v="344" actId="122"/>
          <ac:spMkLst>
            <pc:docMk/>
            <pc:sldMk cId="2102467313" sldId="261"/>
            <ac:spMk id="163" creationId="{86004B2C-A2D2-F18A-DA8D-DEF3EFD1F062}"/>
          </ac:spMkLst>
        </pc:spChg>
        <pc:spChg chg="mod">
          <ac:chgData name="THEATE-BOURDET Maelig (ENGIE Green)" userId="8fc1d04b-1f75-4d1d-90e4-aa7c4a3acdd5" providerId="ADAL" clId="{8B8D3ACB-3AD9-4A3F-8B5D-ED72279A1F69}" dt="2026-07-02T18:15:06.930" v="142" actId="1036"/>
          <ac:spMkLst>
            <pc:docMk/>
            <pc:sldMk cId="2102467313" sldId="261"/>
            <ac:spMk id="167" creationId="{952AA50B-BACC-B5BE-58F1-E20542F6862B}"/>
          </ac:spMkLst>
        </pc:spChg>
        <pc:spChg chg="mod">
          <ac:chgData name="THEATE-BOURDET Maelig (ENGIE Green)" userId="8fc1d04b-1f75-4d1d-90e4-aa7c4a3acdd5" providerId="ADAL" clId="{8B8D3ACB-3AD9-4A3F-8B5D-ED72279A1F69}" dt="2026-07-02T18:15:56.728" v="158" actId="1076"/>
          <ac:spMkLst>
            <pc:docMk/>
            <pc:sldMk cId="2102467313" sldId="261"/>
            <ac:spMk id="168" creationId="{3C558CCC-204F-2F2B-C520-A1EBA6A813CC}"/>
          </ac:spMkLst>
        </pc:spChg>
        <pc:spChg chg="mod">
          <ac:chgData name="THEATE-BOURDET Maelig (ENGIE Green)" userId="8fc1d04b-1f75-4d1d-90e4-aa7c4a3acdd5" providerId="ADAL" clId="{8B8D3ACB-3AD9-4A3F-8B5D-ED72279A1F69}" dt="2026-07-02T17:57:18.516" v="28" actId="1076"/>
          <ac:spMkLst>
            <pc:docMk/>
            <pc:sldMk cId="2102467313" sldId="261"/>
            <ac:spMk id="259" creationId="{00000000-0000-0000-0000-000000000000}"/>
          </ac:spMkLst>
        </pc:spChg>
        <pc:grpChg chg="add mod">
          <ac:chgData name="THEATE-BOURDET Maelig (ENGIE Green)" userId="8fc1d04b-1f75-4d1d-90e4-aa7c4a3acdd5" providerId="ADAL" clId="{8B8D3ACB-3AD9-4A3F-8B5D-ED72279A1F69}" dt="2026-07-02T18:15:06.930" v="142" actId="1036"/>
          <ac:grpSpMkLst>
            <pc:docMk/>
            <pc:sldMk cId="2102467313" sldId="261"/>
            <ac:grpSpMk id="54" creationId="{E2657D95-82FE-3AC9-ECE5-D1216B00FEBD}"/>
          </ac:grpSpMkLst>
        </pc:grpChg>
        <pc:grpChg chg="mod">
          <ac:chgData name="THEATE-BOURDET Maelig (ENGIE Green)" userId="8fc1d04b-1f75-4d1d-90e4-aa7c4a3acdd5" providerId="ADAL" clId="{8B8D3ACB-3AD9-4A3F-8B5D-ED72279A1F69}" dt="2026-07-02T18:15:14.823" v="152" actId="1035"/>
          <ac:grpSpMkLst>
            <pc:docMk/>
            <pc:sldMk cId="2102467313" sldId="261"/>
            <ac:grpSpMk id="55" creationId="{A00F835B-2C59-CCA4-07C1-B8B58F07958A}"/>
          </ac:grpSpMkLst>
        </pc:grpChg>
        <pc:picChg chg="mod modCrop">
          <ac:chgData name="THEATE-BOURDET Maelig (ENGIE Green)" userId="8fc1d04b-1f75-4d1d-90e4-aa7c4a3acdd5" providerId="ADAL" clId="{8B8D3ACB-3AD9-4A3F-8B5D-ED72279A1F69}" dt="2026-07-02T17:54:15.336" v="27" actId="732"/>
          <ac:picMkLst>
            <pc:docMk/>
            <pc:sldMk cId="2102467313" sldId="261"/>
            <ac:picMk id="13" creationId="{F03DAB4D-5D1F-6CBA-1E5E-8EFF9372A4E4}"/>
          </ac:picMkLst>
        </pc:picChg>
        <pc:picChg chg="add del mod">
          <ac:chgData name="THEATE-BOURDET Maelig (ENGIE Green)" userId="8fc1d04b-1f75-4d1d-90e4-aa7c4a3acdd5" providerId="ADAL" clId="{8B8D3ACB-3AD9-4A3F-8B5D-ED72279A1F69}" dt="2026-07-02T18:10:43.138" v="90" actId="478"/>
          <ac:picMkLst>
            <pc:docMk/>
            <pc:sldMk cId="2102467313" sldId="261"/>
            <ac:picMk id="21" creationId="{5D10D97C-21D0-A8A9-45A9-788D2B8AD458}"/>
          </ac:picMkLst>
        </pc:picChg>
        <pc:picChg chg="add del mod">
          <ac:chgData name="THEATE-BOURDET Maelig (ENGIE Green)" userId="8fc1d04b-1f75-4d1d-90e4-aa7c4a3acdd5" providerId="ADAL" clId="{8B8D3ACB-3AD9-4A3F-8B5D-ED72279A1F69}" dt="2026-07-02T18:05:49.721" v="50" actId="478"/>
          <ac:picMkLst>
            <pc:docMk/>
            <pc:sldMk cId="2102467313" sldId="261"/>
            <ac:picMk id="28" creationId="{8918A6C8-B636-C07A-41B6-3A5E78C2AA43}"/>
          </ac:picMkLst>
        </pc:picChg>
        <pc:picChg chg="mod">
          <ac:chgData name="THEATE-BOURDET Maelig (ENGIE Green)" userId="8fc1d04b-1f75-4d1d-90e4-aa7c4a3acdd5" providerId="ADAL" clId="{8B8D3ACB-3AD9-4A3F-8B5D-ED72279A1F69}" dt="2026-07-02T18:15:06.930" v="142" actId="1036"/>
          <ac:picMkLst>
            <pc:docMk/>
            <pc:sldMk cId="2102467313" sldId="261"/>
            <ac:picMk id="161" creationId="{24DB0B2E-089A-E55D-3CF4-82FAA8762E67}"/>
          </ac:picMkLst>
        </pc:picChg>
        <pc:picChg chg="mod">
          <ac:chgData name="THEATE-BOURDET Maelig (ENGIE Green)" userId="8fc1d04b-1f75-4d1d-90e4-aa7c4a3acdd5" providerId="ADAL" clId="{8B8D3ACB-3AD9-4A3F-8B5D-ED72279A1F69}" dt="2026-07-02T18:15:06.930" v="142" actId="1036"/>
          <ac:picMkLst>
            <pc:docMk/>
            <pc:sldMk cId="2102467313" sldId="261"/>
            <ac:picMk id="166" creationId="{DEBC203D-A547-94FA-8C91-0662613F3D40}"/>
          </ac:picMkLst>
        </pc:picChg>
      </pc:sldChg>
    </pc:docChg>
  </pc:docChgLst>
  <pc:docChgLst>
    <pc:chgData name="AUVRAY Antoine (ENGIE Green)" userId="eacbb7a1-9687-47a6-b517-a8dcf24801e0" providerId="ADAL" clId="{AB06A3D1-ADC9-47F2-9BDD-158993261B1F}"/>
    <pc:docChg chg="undo redo custSel modSld">
      <pc:chgData name="AUVRAY Antoine (ENGIE Green)" userId="eacbb7a1-9687-47a6-b517-a8dcf24801e0" providerId="ADAL" clId="{AB06A3D1-ADC9-47F2-9BDD-158993261B1F}" dt="2026-07-02T18:13:12.506" v="3542" actId="208"/>
      <pc:docMkLst>
        <pc:docMk/>
      </pc:docMkLst>
      <pc:sldChg chg="addSp delSp modSp mod">
        <pc:chgData name="AUVRAY Antoine (ENGIE Green)" userId="eacbb7a1-9687-47a6-b517-a8dcf24801e0" providerId="ADAL" clId="{AB06A3D1-ADC9-47F2-9BDD-158993261B1F}" dt="2026-07-02T18:13:12.506" v="3542" actId="208"/>
        <pc:sldMkLst>
          <pc:docMk/>
          <pc:sldMk cId="2102467313" sldId="261"/>
        </pc:sldMkLst>
        <pc:spChg chg="mod topLvl">
          <ac:chgData name="AUVRAY Antoine (ENGIE Green)" userId="eacbb7a1-9687-47a6-b517-a8dcf24801e0" providerId="ADAL" clId="{AB06A3D1-ADC9-47F2-9BDD-158993261B1F}" dt="2026-07-02T15:42:29.433" v="504" actId="1036"/>
          <ac:spMkLst>
            <pc:docMk/>
            <pc:sldMk cId="2102467313" sldId="261"/>
            <ac:spMk id="6" creationId="{E53ED175-5509-DE0B-4C58-04AB32A05319}"/>
          </ac:spMkLst>
        </pc:spChg>
        <pc:spChg chg="mod">
          <ac:chgData name="AUVRAY Antoine (ENGIE Green)" userId="eacbb7a1-9687-47a6-b517-a8dcf24801e0" providerId="ADAL" clId="{AB06A3D1-ADC9-47F2-9BDD-158993261B1F}" dt="2026-07-02T17:33:36.970" v="1720" actId="20577"/>
          <ac:spMkLst>
            <pc:docMk/>
            <pc:sldMk cId="2102467313" sldId="261"/>
            <ac:spMk id="9" creationId="{00000000-0000-0000-0000-000000000000}"/>
          </ac:spMkLst>
        </pc:spChg>
        <pc:spChg chg="add mod">
          <ac:chgData name="AUVRAY Antoine (ENGIE Green)" userId="eacbb7a1-9687-47a6-b517-a8dcf24801e0" providerId="ADAL" clId="{AB06A3D1-ADC9-47F2-9BDD-158993261B1F}" dt="2026-07-02T15:26:13.689" v="76" actId="20577"/>
          <ac:spMkLst>
            <pc:docMk/>
            <pc:sldMk cId="2102467313" sldId="261"/>
            <ac:spMk id="10" creationId="{B65F4700-F0B3-5A3C-B2CB-AF2ACB2840E7}"/>
          </ac:spMkLst>
        </pc:spChg>
        <pc:spChg chg="mod">
          <ac:chgData name="AUVRAY Antoine (ENGIE Green)" userId="eacbb7a1-9687-47a6-b517-a8dcf24801e0" providerId="ADAL" clId="{AB06A3D1-ADC9-47F2-9BDD-158993261B1F}" dt="2026-07-02T17:08:53.566" v="822" actId="14100"/>
          <ac:spMkLst>
            <pc:docMk/>
            <pc:sldMk cId="2102467313" sldId="261"/>
            <ac:spMk id="12" creationId="{00000000-0000-0000-0000-000000000000}"/>
          </ac:spMkLst>
        </pc:spChg>
        <pc:spChg chg="mod topLvl">
          <ac:chgData name="AUVRAY Antoine (ENGIE Green)" userId="eacbb7a1-9687-47a6-b517-a8dcf24801e0" providerId="ADAL" clId="{AB06A3D1-ADC9-47F2-9BDD-158993261B1F}" dt="2026-07-02T15:44:59.113" v="667" actId="1038"/>
          <ac:spMkLst>
            <pc:docMk/>
            <pc:sldMk cId="2102467313" sldId="261"/>
            <ac:spMk id="14" creationId="{72E2CC4D-E27B-02FB-2B32-DC84030652A9}"/>
          </ac:spMkLst>
        </pc:spChg>
        <pc:spChg chg="mod">
          <ac:chgData name="AUVRAY Antoine (ENGIE Green)" userId="eacbb7a1-9687-47a6-b517-a8dcf24801e0" providerId="ADAL" clId="{AB06A3D1-ADC9-47F2-9BDD-158993261B1F}" dt="2026-07-02T13:47:58.188" v="10" actId="14100"/>
          <ac:spMkLst>
            <pc:docMk/>
            <pc:sldMk cId="2102467313" sldId="261"/>
            <ac:spMk id="16" creationId="{9E4081C0-0875-6F96-522A-5C2885832A06}"/>
          </ac:spMkLst>
        </pc:spChg>
        <pc:spChg chg="mod">
          <ac:chgData name="AUVRAY Antoine (ENGIE Green)" userId="eacbb7a1-9687-47a6-b517-a8dcf24801e0" providerId="ADAL" clId="{AB06A3D1-ADC9-47F2-9BDD-158993261B1F}" dt="2026-07-02T18:10:34.904" v="3531" actId="14100"/>
          <ac:spMkLst>
            <pc:docMk/>
            <pc:sldMk cId="2102467313" sldId="261"/>
            <ac:spMk id="17" creationId="{00000000-0000-0000-0000-000000000000}"/>
          </ac:spMkLst>
        </pc:spChg>
        <pc:spChg chg="mod topLvl">
          <ac:chgData name="AUVRAY Antoine (ENGIE Green)" userId="eacbb7a1-9687-47a6-b517-a8dcf24801e0" providerId="ADAL" clId="{AB06A3D1-ADC9-47F2-9BDD-158993261B1F}" dt="2026-07-02T15:44:32.702" v="663" actId="1038"/>
          <ac:spMkLst>
            <pc:docMk/>
            <pc:sldMk cId="2102467313" sldId="261"/>
            <ac:spMk id="19" creationId="{1B4CEEDD-40C9-1CAE-8473-84D7414968FA}"/>
          </ac:spMkLst>
        </pc:spChg>
        <pc:spChg chg="mod topLvl">
          <ac:chgData name="AUVRAY Antoine (ENGIE Green)" userId="eacbb7a1-9687-47a6-b517-a8dcf24801e0" providerId="ADAL" clId="{AB06A3D1-ADC9-47F2-9BDD-158993261B1F}" dt="2026-07-02T15:42:35.068" v="511" actId="1036"/>
          <ac:spMkLst>
            <pc:docMk/>
            <pc:sldMk cId="2102467313" sldId="261"/>
            <ac:spMk id="20" creationId="{C35E596D-9928-F328-EA8F-057DCD9D845D}"/>
          </ac:spMkLst>
        </pc:spChg>
        <pc:spChg chg="del">
          <ac:chgData name="AUVRAY Antoine (ENGIE Green)" userId="eacbb7a1-9687-47a6-b517-a8dcf24801e0" providerId="ADAL" clId="{AB06A3D1-ADC9-47F2-9BDD-158993261B1F}" dt="2026-07-02T18:06:35.590" v="3414" actId="478"/>
          <ac:spMkLst>
            <pc:docMk/>
            <pc:sldMk cId="2102467313" sldId="261"/>
            <ac:spMk id="25" creationId="{00000000-0000-0000-0000-000000000000}"/>
          </ac:spMkLst>
        </pc:spChg>
        <pc:spChg chg="add mod ord">
          <ac:chgData name="AUVRAY Antoine (ENGIE Green)" userId="eacbb7a1-9687-47a6-b517-a8dcf24801e0" providerId="ADAL" clId="{AB06A3D1-ADC9-47F2-9BDD-158993261B1F}" dt="2026-07-02T17:10:06.510" v="836" actId="1037"/>
          <ac:spMkLst>
            <pc:docMk/>
            <pc:sldMk cId="2102467313" sldId="261"/>
            <ac:spMk id="26" creationId="{8DCD4B57-CD68-FFE3-D212-29044620A84B}"/>
          </ac:spMkLst>
        </pc:spChg>
        <pc:spChg chg="mod">
          <ac:chgData name="AUVRAY Antoine (ENGIE Green)" userId="eacbb7a1-9687-47a6-b517-a8dcf24801e0" providerId="ADAL" clId="{AB06A3D1-ADC9-47F2-9BDD-158993261B1F}" dt="2026-07-02T18:10:42.754" v="3533" actId="1036"/>
          <ac:spMkLst>
            <pc:docMk/>
            <pc:sldMk cId="2102467313" sldId="261"/>
            <ac:spMk id="27" creationId="{00000000-0000-0000-0000-000000000000}"/>
          </ac:spMkLst>
        </pc:spChg>
        <pc:spChg chg="mod">
          <ac:chgData name="AUVRAY Antoine (ENGIE Green)" userId="eacbb7a1-9687-47a6-b517-a8dcf24801e0" providerId="ADAL" clId="{AB06A3D1-ADC9-47F2-9BDD-158993261B1F}" dt="2026-07-02T18:13:02.447" v="3540" actId="207"/>
          <ac:spMkLst>
            <pc:docMk/>
            <pc:sldMk cId="2102467313" sldId="261"/>
            <ac:spMk id="31" creationId="{E6B63CFA-B78A-A965-CB0F-B3E98A192F3D}"/>
          </ac:spMkLst>
        </pc:spChg>
        <pc:spChg chg="add mod">
          <ac:chgData name="AUVRAY Antoine (ENGIE Green)" userId="eacbb7a1-9687-47a6-b517-a8dcf24801e0" providerId="ADAL" clId="{AB06A3D1-ADC9-47F2-9BDD-158993261B1F}" dt="2026-07-02T15:34:40.905" v="331" actId="20577"/>
          <ac:spMkLst>
            <pc:docMk/>
            <pc:sldMk cId="2102467313" sldId="261"/>
            <ac:spMk id="35" creationId="{43B0AC63-B9B6-DA13-BE6C-DF412CE7686D}"/>
          </ac:spMkLst>
        </pc:spChg>
        <pc:spChg chg="mod">
          <ac:chgData name="AUVRAY Antoine (ENGIE Green)" userId="eacbb7a1-9687-47a6-b517-a8dcf24801e0" providerId="ADAL" clId="{AB06A3D1-ADC9-47F2-9BDD-158993261B1F}" dt="2026-07-02T18:10:46.020" v="3534" actId="1036"/>
          <ac:spMkLst>
            <pc:docMk/>
            <pc:sldMk cId="2102467313" sldId="261"/>
            <ac:spMk id="36" creationId="{00000000-0000-0000-0000-000000000000}"/>
          </ac:spMkLst>
        </pc:spChg>
        <pc:spChg chg="add del mod">
          <ac:chgData name="AUVRAY Antoine (ENGIE Green)" userId="eacbb7a1-9687-47a6-b517-a8dcf24801e0" providerId="ADAL" clId="{AB06A3D1-ADC9-47F2-9BDD-158993261B1F}" dt="2026-07-02T17:20:10.573" v="1291" actId="478"/>
          <ac:spMkLst>
            <pc:docMk/>
            <pc:sldMk cId="2102467313" sldId="261"/>
            <ac:spMk id="38" creationId="{C137CBDD-FE39-0960-7808-FFB6C345962F}"/>
          </ac:spMkLst>
        </pc:spChg>
        <pc:spChg chg="mod">
          <ac:chgData name="AUVRAY Antoine (ENGIE Green)" userId="eacbb7a1-9687-47a6-b517-a8dcf24801e0" providerId="ADAL" clId="{AB06A3D1-ADC9-47F2-9BDD-158993261B1F}" dt="2026-07-02T17:08:57.814" v="825" actId="14100"/>
          <ac:spMkLst>
            <pc:docMk/>
            <pc:sldMk cId="2102467313" sldId="261"/>
            <ac:spMk id="39" creationId="{00000000-0000-0000-0000-000000000000}"/>
          </ac:spMkLst>
        </pc:spChg>
        <pc:spChg chg="mod">
          <ac:chgData name="AUVRAY Antoine (ENGIE Green)" userId="eacbb7a1-9687-47a6-b517-a8dcf24801e0" providerId="ADAL" clId="{AB06A3D1-ADC9-47F2-9BDD-158993261B1F}" dt="2026-07-02T15:27:51.626" v="84" actId="20577"/>
          <ac:spMkLst>
            <pc:docMk/>
            <pc:sldMk cId="2102467313" sldId="261"/>
            <ac:spMk id="40" creationId="{00000000-0000-0000-0000-000000000000}"/>
          </ac:spMkLst>
        </pc:spChg>
        <pc:spChg chg="mod">
          <ac:chgData name="AUVRAY Antoine (ENGIE Green)" userId="eacbb7a1-9687-47a6-b517-a8dcf24801e0" providerId="ADAL" clId="{AB06A3D1-ADC9-47F2-9BDD-158993261B1F}" dt="2026-07-02T15:42:48.036" v="519" actId="1036"/>
          <ac:spMkLst>
            <pc:docMk/>
            <pc:sldMk cId="2102467313" sldId="261"/>
            <ac:spMk id="42" creationId="{CD813DEA-5C88-2050-C9C1-51E98C12487D}"/>
          </ac:spMkLst>
        </pc:spChg>
        <pc:spChg chg="mod">
          <ac:chgData name="AUVRAY Antoine (ENGIE Green)" userId="eacbb7a1-9687-47a6-b517-a8dcf24801e0" providerId="ADAL" clId="{AB06A3D1-ADC9-47F2-9BDD-158993261B1F}" dt="2026-07-02T17:11:21.317" v="937" actId="1037"/>
          <ac:spMkLst>
            <pc:docMk/>
            <pc:sldMk cId="2102467313" sldId="261"/>
            <ac:spMk id="44" creationId="{00000000-0000-0000-0000-000000000000}"/>
          </ac:spMkLst>
        </pc:spChg>
        <pc:spChg chg="mod">
          <ac:chgData name="AUVRAY Antoine (ENGIE Green)" userId="eacbb7a1-9687-47a6-b517-a8dcf24801e0" providerId="ADAL" clId="{AB06A3D1-ADC9-47F2-9BDD-158993261B1F}" dt="2026-07-02T17:11:24.015" v="938" actId="1036"/>
          <ac:spMkLst>
            <pc:docMk/>
            <pc:sldMk cId="2102467313" sldId="261"/>
            <ac:spMk id="45" creationId="{00000000-0000-0000-0000-000000000000}"/>
          </ac:spMkLst>
        </pc:spChg>
        <pc:spChg chg="mod">
          <ac:chgData name="AUVRAY Antoine (ENGIE Green)" userId="eacbb7a1-9687-47a6-b517-a8dcf24801e0" providerId="ADAL" clId="{AB06A3D1-ADC9-47F2-9BDD-158993261B1F}" dt="2026-07-02T17:10:37.331" v="855" actId="1037"/>
          <ac:spMkLst>
            <pc:docMk/>
            <pc:sldMk cId="2102467313" sldId="261"/>
            <ac:spMk id="46" creationId="{00000000-0000-0000-0000-000000000000}"/>
          </ac:spMkLst>
        </pc:spChg>
        <pc:spChg chg="mod">
          <ac:chgData name="AUVRAY Antoine (ENGIE Green)" userId="eacbb7a1-9687-47a6-b517-a8dcf24801e0" providerId="ADAL" clId="{AB06A3D1-ADC9-47F2-9BDD-158993261B1F}" dt="2026-07-02T17:11:17.722" v="934" actId="552"/>
          <ac:spMkLst>
            <pc:docMk/>
            <pc:sldMk cId="2102467313" sldId="261"/>
            <ac:spMk id="47" creationId="{00000000-0000-0000-0000-000000000000}"/>
          </ac:spMkLst>
        </pc:spChg>
        <pc:spChg chg="mod">
          <ac:chgData name="AUVRAY Antoine (ENGIE Green)" userId="eacbb7a1-9687-47a6-b517-a8dcf24801e0" providerId="ADAL" clId="{AB06A3D1-ADC9-47F2-9BDD-158993261B1F}" dt="2026-07-02T17:11:17.722" v="934" actId="552"/>
          <ac:spMkLst>
            <pc:docMk/>
            <pc:sldMk cId="2102467313" sldId="261"/>
            <ac:spMk id="48" creationId="{00000000-0000-0000-0000-000000000000}"/>
          </ac:spMkLst>
        </pc:spChg>
        <pc:spChg chg="mod">
          <ac:chgData name="AUVRAY Antoine (ENGIE Green)" userId="eacbb7a1-9687-47a6-b517-a8dcf24801e0" providerId="ADAL" clId="{AB06A3D1-ADC9-47F2-9BDD-158993261B1F}" dt="2026-07-02T17:11:17.722" v="934" actId="552"/>
          <ac:spMkLst>
            <pc:docMk/>
            <pc:sldMk cId="2102467313" sldId="261"/>
            <ac:spMk id="49" creationId="{00000000-0000-0000-0000-000000000000}"/>
          </ac:spMkLst>
        </pc:spChg>
        <pc:spChg chg="add del mod">
          <ac:chgData name="AUVRAY Antoine (ENGIE Green)" userId="eacbb7a1-9687-47a6-b517-a8dcf24801e0" providerId="ADAL" clId="{AB06A3D1-ADC9-47F2-9BDD-158993261B1F}" dt="2026-07-02T17:20:07.630" v="1289" actId="478"/>
          <ac:spMkLst>
            <pc:docMk/>
            <pc:sldMk cId="2102467313" sldId="261"/>
            <ac:spMk id="53" creationId="{CC1B1E7E-5320-B6F3-7A7C-A05A7856C0E5}"/>
          </ac:spMkLst>
        </pc:spChg>
        <pc:spChg chg="del">
          <ac:chgData name="AUVRAY Antoine (ENGIE Green)" userId="eacbb7a1-9687-47a6-b517-a8dcf24801e0" providerId="ADAL" clId="{AB06A3D1-ADC9-47F2-9BDD-158993261B1F}" dt="2026-07-02T15:36:11.876" v="408" actId="478"/>
          <ac:spMkLst>
            <pc:docMk/>
            <pc:sldMk cId="2102467313" sldId="261"/>
            <ac:spMk id="54" creationId="{7369437E-AC8C-B837-63D1-A0539AEC07FA}"/>
          </ac:spMkLst>
        </pc:spChg>
        <pc:spChg chg="mod">
          <ac:chgData name="AUVRAY Antoine (ENGIE Green)" userId="eacbb7a1-9687-47a6-b517-a8dcf24801e0" providerId="ADAL" clId="{AB06A3D1-ADC9-47F2-9BDD-158993261B1F}" dt="2026-07-02T18:10:38.804" v="3532" actId="14100"/>
          <ac:spMkLst>
            <pc:docMk/>
            <pc:sldMk cId="2102467313" sldId="261"/>
            <ac:spMk id="57" creationId="{BE19A092-F70D-612F-F0F9-CDED3BE78982}"/>
          </ac:spMkLst>
        </pc:spChg>
        <pc:spChg chg="add mod">
          <ac:chgData name="AUVRAY Antoine (ENGIE Green)" userId="eacbb7a1-9687-47a6-b517-a8dcf24801e0" providerId="ADAL" clId="{AB06A3D1-ADC9-47F2-9BDD-158993261B1F}" dt="2026-07-02T15:42:17.179" v="501" actId="1036"/>
          <ac:spMkLst>
            <pc:docMk/>
            <pc:sldMk cId="2102467313" sldId="261"/>
            <ac:spMk id="58" creationId="{6AD9C2D5-FAC3-1AEC-A30B-3A4A8E91A11F}"/>
          </ac:spMkLst>
        </pc:spChg>
        <pc:spChg chg="del">
          <ac:chgData name="AUVRAY Antoine (ENGIE Green)" userId="eacbb7a1-9687-47a6-b517-a8dcf24801e0" providerId="ADAL" clId="{AB06A3D1-ADC9-47F2-9BDD-158993261B1F}" dt="2026-07-02T15:36:15.108" v="410" actId="478"/>
          <ac:spMkLst>
            <pc:docMk/>
            <pc:sldMk cId="2102467313" sldId="261"/>
            <ac:spMk id="60" creationId="{3EEE7711-9CE6-7850-9EBF-F598EBB90BBC}"/>
          </ac:spMkLst>
        </pc:spChg>
        <pc:spChg chg="del">
          <ac:chgData name="AUVRAY Antoine (ENGIE Green)" userId="eacbb7a1-9687-47a6-b517-a8dcf24801e0" providerId="ADAL" clId="{AB06A3D1-ADC9-47F2-9BDD-158993261B1F}" dt="2026-07-02T15:36:18.154" v="412" actId="478"/>
          <ac:spMkLst>
            <pc:docMk/>
            <pc:sldMk cId="2102467313" sldId="261"/>
            <ac:spMk id="61" creationId="{5DEB060C-28F4-7AA8-9FC3-F2CE2B9F0D75}"/>
          </ac:spMkLst>
        </pc:spChg>
        <pc:spChg chg="del">
          <ac:chgData name="AUVRAY Antoine (ENGIE Green)" userId="eacbb7a1-9687-47a6-b517-a8dcf24801e0" providerId="ADAL" clId="{AB06A3D1-ADC9-47F2-9BDD-158993261B1F}" dt="2026-07-02T15:36:10.676" v="407" actId="478"/>
          <ac:spMkLst>
            <pc:docMk/>
            <pc:sldMk cId="2102467313" sldId="261"/>
            <ac:spMk id="63" creationId="{5B970227-1938-26FA-6699-348596131A99}"/>
          </ac:spMkLst>
        </pc:spChg>
        <pc:spChg chg="add mod">
          <ac:chgData name="AUVRAY Antoine (ENGIE Green)" userId="eacbb7a1-9687-47a6-b517-a8dcf24801e0" providerId="ADAL" clId="{AB06A3D1-ADC9-47F2-9BDD-158993261B1F}" dt="2026-07-02T15:44:25.632" v="657" actId="1076"/>
          <ac:spMkLst>
            <pc:docMk/>
            <pc:sldMk cId="2102467313" sldId="261"/>
            <ac:spMk id="67" creationId="{3C121703-C8C6-D8BC-FA75-41D65909A643}"/>
          </ac:spMkLst>
        </pc:spChg>
        <pc:spChg chg="mod">
          <ac:chgData name="AUVRAY Antoine (ENGIE Green)" userId="eacbb7a1-9687-47a6-b517-a8dcf24801e0" providerId="ADAL" clId="{AB06A3D1-ADC9-47F2-9BDD-158993261B1F}" dt="2026-07-02T15:32:39.255" v="264" actId="207"/>
          <ac:spMkLst>
            <pc:docMk/>
            <pc:sldMk cId="2102467313" sldId="261"/>
            <ac:spMk id="68" creationId="{2C17BB72-49D2-3677-3EDA-80784AC2097E}"/>
          </ac:spMkLst>
        </pc:spChg>
        <pc:spChg chg="add mod">
          <ac:chgData name="AUVRAY Antoine (ENGIE Green)" userId="eacbb7a1-9687-47a6-b517-a8dcf24801e0" providerId="ADAL" clId="{AB06A3D1-ADC9-47F2-9BDD-158993261B1F}" dt="2026-07-02T17:56:49.425" v="3032" actId="552"/>
          <ac:spMkLst>
            <pc:docMk/>
            <pc:sldMk cId="2102467313" sldId="261"/>
            <ac:spMk id="78" creationId="{BDAECC8F-63FC-EDB6-9FF3-8521BAEBAB6E}"/>
          </ac:spMkLst>
        </pc:spChg>
        <pc:spChg chg="add mod">
          <ac:chgData name="AUVRAY Antoine (ENGIE Green)" userId="eacbb7a1-9687-47a6-b517-a8dcf24801e0" providerId="ADAL" clId="{AB06A3D1-ADC9-47F2-9BDD-158993261B1F}" dt="2026-07-02T17:56:36.843" v="3031" actId="1038"/>
          <ac:spMkLst>
            <pc:docMk/>
            <pc:sldMk cId="2102467313" sldId="261"/>
            <ac:spMk id="79" creationId="{BA8C228F-32E7-FBE0-49F1-B955572FCBF8}"/>
          </ac:spMkLst>
        </pc:spChg>
        <pc:spChg chg="add del mod">
          <ac:chgData name="AUVRAY Antoine (ENGIE Green)" userId="eacbb7a1-9687-47a6-b517-a8dcf24801e0" providerId="ADAL" clId="{AB06A3D1-ADC9-47F2-9BDD-158993261B1F}" dt="2026-07-02T17:55:24.759" v="2968" actId="478"/>
          <ac:spMkLst>
            <pc:docMk/>
            <pc:sldMk cId="2102467313" sldId="261"/>
            <ac:spMk id="83" creationId="{86F6EB44-B648-5AB5-E514-725C8560C10A}"/>
          </ac:spMkLst>
        </pc:spChg>
        <pc:spChg chg="add del mod">
          <ac:chgData name="AUVRAY Antoine (ENGIE Green)" userId="eacbb7a1-9687-47a6-b517-a8dcf24801e0" providerId="ADAL" clId="{AB06A3D1-ADC9-47F2-9BDD-158993261B1F}" dt="2026-07-02T17:55:22.798" v="2966" actId="478"/>
          <ac:spMkLst>
            <pc:docMk/>
            <pc:sldMk cId="2102467313" sldId="261"/>
            <ac:spMk id="84" creationId="{1C1E1DE9-2052-B74A-C82A-859DF58D0DC8}"/>
          </ac:spMkLst>
        </pc:spChg>
        <pc:spChg chg="add mod">
          <ac:chgData name="AUVRAY Antoine (ENGIE Green)" userId="eacbb7a1-9687-47a6-b517-a8dcf24801e0" providerId="ADAL" clId="{AB06A3D1-ADC9-47F2-9BDD-158993261B1F}" dt="2026-07-02T17:56:36.843" v="3031" actId="1038"/>
          <ac:spMkLst>
            <pc:docMk/>
            <pc:sldMk cId="2102467313" sldId="261"/>
            <ac:spMk id="86" creationId="{A9A17DDB-E7D8-6836-3B3B-84DB352802D0}"/>
          </ac:spMkLst>
        </pc:spChg>
        <pc:spChg chg="add mod">
          <ac:chgData name="AUVRAY Antoine (ENGIE Green)" userId="eacbb7a1-9687-47a6-b517-a8dcf24801e0" providerId="ADAL" clId="{AB06A3D1-ADC9-47F2-9BDD-158993261B1F}" dt="2026-07-02T17:56:49.425" v="3032" actId="552"/>
          <ac:spMkLst>
            <pc:docMk/>
            <pc:sldMk cId="2102467313" sldId="261"/>
            <ac:spMk id="87" creationId="{0D63216E-26B8-A1DE-3996-618837F96DFF}"/>
          </ac:spMkLst>
        </pc:spChg>
        <pc:spChg chg="add mod">
          <ac:chgData name="AUVRAY Antoine (ENGIE Green)" userId="eacbb7a1-9687-47a6-b517-a8dcf24801e0" providerId="ADAL" clId="{AB06A3D1-ADC9-47F2-9BDD-158993261B1F}" dt="2026-07-02T17:56:36.843" v="3031" actId="1038"/>
          <ac:spMkLst>
            <pc:docMk/>
            <pc:sldMk cId="2102467313" sldId="261"/>
            <ac:spMk id="91" creationId="{E52B8D18-E527-D13A-2F47-BD09D8ADBF1A}"/>
          </ac:spMkLst>
        </pc:spChg>
        <pc:spChg chg="add mod">
          <ac:chgData name="AUVRAY Antoine (ENGIE Green)" userId="eacbb7a1-9687-47a6-b517-a8dcf24801e0" providerId="ADAL" clId="{AB06A3D1-ADC9-47F2-9BDD-158993261B1F}" dt="2026-07-02T17:56:49.425" v="3032" actId="552"/>
          <ac:spMkLst>
            <pc:docMk/>
            <pc:sldMk cId="2102467313" sldId="261"/>
            <ac:spMk id="92" creationId="{FE7EEFE2-B109-5BEF-B33B-36E628576986}"/>
          </ac:spMkLst>
        </pc:spChg>
        <pc:spChg chg="add del mod">
          <ac:chgData name="AUVRAY Antoine (ENGIE Green)" userId="eacbb7a1-9687-47a6-b517-a8dcf24801e0" providerId="ADAL" clId="{AB06A3D1-ADC9-47F2-9BDD-158993261B1F}" dt="2026-07-02T17:15:49.576" v="1130" actId="478"/>
          <ac:spMkLst>
            <pc:docMk/>
            <pc:sldMk cId="2102467313" sldId="261"/>
            <ac:spMk id="93" creationId="{42D2B21D-3683-DC6C-FB63-84656C774DAB}"/>
          </ac:spMkLst>
        </pc:spChg>
        <pc:spChg chg="add del mod">
          <ac:chgData name="AUVRAY Antoine (ENGIE Green)" userId="eacbb7a1-9687-47a6-b517-a8dcf24801e0" providerId="ADAL" clId="{AB06A3D1-ADC9-47F2-9BDD-158993261B1F}" dt="2026-07-02T17:15:50.869" v="1131" actId="478"/>
          <ac:spMkLst>
            <pc:docMk/>
            <pc:sldMk cId="2102467313" sldId="261"/>
            <ac:spMk id="98" creationId="{2557F4C0-0904-9E71-30F8-6F3A711A1778}"/>
          </ac:spMkLst>
        </pc:spChg>
        <pc:spChg chg="add mod">
          <ac:chgData name="AUVRAY Antoine (ENGIE Green)" userId="eacbb7a1-9687-47a6-b517-a8dcf24801e0" providerId="ADAL" clId="{AB06A3D1-ADC9-47F2-9BDD-158993261B1F}" dt="2026-07-02T17:23:17.862" v="1486" actId="1037"/>
          <ac:spMkLst>
            <pc:docMk/>
            <pc:sldMk cId="2102467313" sldId="261"/>
            <ac:spMk id="102" creationId="{649D5A7F-53CC-4F69-5DFC-72FB0F45C773}"/>
          </ac:spMkLst>
        </pc:spChg>
        <pc:spChg chg="add mod">
          <ac:chgData name="AUVRAY Antoine (ENGIE Green)" userId="eacbb7a1-9687-47a6-b517-a8dcf24801e0" providerId="ADAL" clId="{AB06A3D1-ADC9-47F2-9BDD-158993261B1F}" dt="2026-07-02T17:18:08.059" v="1264" actId="1076"/>
          <ac:spMkLst>
            <pc:docMk/>
            <pc:sldMk cId="2102467313" sldId="261"/>
            <ac:spMk id="103" creationId="{7BCEB870-6788-E9F0-3BD5-12F9CA33451D}"/>
          </ac:spMkLst>
        </pc:spChg>
        <pc:spChg chg="add mod">
          <ac:chgData name="AUVRAY Antoine (ENGIE Green)" userId="eacbb7a1-9687-47a6-b517-a8dcf24801e0" providerId="ADAL" clId="{AB06A3D1-ADC9-47F2-9BDD-158993261B1F}" dt="2026-07-02T17:16:03.936" v="1148" actId="20577"/>
          <ac:spMkLst>
            <pc:docMk/>
            <pc:sldMk cId="2102467313" sldId="261"/>
            <ac:spMk id="105" creationId="{386399CA-2F8D-8AEB-975D-034620218DA2}"/>
          </ac:spMkLst>
        </pc:spChg>
        <pc:spChg chg="add del mod">
          <ac:chgData name="AUVRAY Antoine (ENGIE Green)" userId="eacbb7a1-9687-47a6-b517-a8dcf24801e0" providerId="ADAL" clId="{AB06A3D1-ADC9-47F2-9BDD-158993261B1F}" dt="2026-07-02T17:18:12.956" v="1267" actId="478"/>
          <ac:spMkLst>
            <pc:docMk/>
            <pc:sldMk cId="2102467313" sldId="261"/>
            <ac:spMk id="109" creationId="{34459EE5-0AC1-B7A9-6728-F84733D3E6C9}"/>
          </ac:spMkLst>
        </pc:spChg>
        <pc:spChg chg="add del mod">
          <ac:chgData name="AUVRAY Antoine (ENGIE Green)" userId="eacbb7a1-9687-47a6-b517-a8dcf24801e0" providerId="ADAL" clId="{AB06A3D1-ADC9-47F2-9BDD-158993261B1F}" dt="2026-07-02T17:18:11.034" v="1265" actId="478"/>
          <ac:spMkLst>
            <pc:docMk/>
            <pc:sldMk cId="2102467313" sldId="261"/>
            <ac:spMk id="110" creationId="{4F612397-BF48-4A85-144F-B503E2B17E89}"/>
          </ac:spMkLst>
        </pc:spChg>
        <pc:spChg chg="add mod">
          <ac:chgData name="AUVRAY Antoine (ENGIE Green)" userId="eacbb7a1-9687-47a6-b517-a8dcf24801e0" providerId="ADAL" clId="{AB06A3D1-ADC9-47F2-9BDD-158993261B1F}" dt="2026-07-02T17:50:18.807" v="2849" actId="1036"/>
          <ac:spMkLst>
            <pc:docMk/>
            <pc:sldMk cId="2102467313" sldId="261"/>
            <ac:spMk id="113" creationId="{35930E8A-0CAA-6524-AE8D-4D8128B23306}"/>
          </ac:spMkLst>
        </pc:spChg>
        <pc:spChg chg="add mod">
          <ac:chgData name="AUVRAY Antoine (ENGIE Green)" userId="eacbb7a1-9687-47a6-b517-a8dcf24801e0" providerId="ADAL" clId="{AB06A3D1-ADC9-47F2-9BDD-158993261B1F}" dt="2026-07-02T17:50:26.885" v="2864" actId="1037"/>
          <ac:spMkLst>
            <pc:docMk/>
            <pc:sldMk cId="2102467313" sldId="261"/>
            <ac:spMk id="114" creationId="{203B4DBA-0571-0B89-238D-B05346EDCFCB}"/>
          </ac:spMkLst>
        </pc:spChg>
        <pc:spChg chg="mod">
          <ac:chgData name="AUVRAY Antoine (ENGIE Green)" userId="eacbb7a1-9687-47a6-b517-a8dcf24801e0" providerId="ADAL" clId="{AB06A3D1-ADC9-47F2-9BDD-158993261B1F}" dt="2026-07-02T18:06:56.381" v="3418"/>
          <ac:spMkLst>
            <pc:docMk/>
            <pc:sldMk cId="2102467313" sldId="261"/>
            <ac:spMk id="123" creationId="{030C57A0-A78E-4AE2-5B6A-15585142B564}"/>
          </ac:spMkLst>
        </pc:spChg>
        <pc:spChg chg="mod">
          <ac:chgData name="AUVRAY Antoine (ENGIE Green)" userId="eacbb7a1-9687-47a6-b517-a8dcf24801e0" providerId="ADAL" clId="{AB06A3D1-ADC9-47F2-9BDD-158993261B1F}" dt="2026-07-02T17:23:47.355" v="1489" actId="1037"/>
          <ac:spMkLst>
            <pc:docMk/>
            <pc:sldMk cId="2102467313" sldId="261"/>
            <ac:spMk id="124" creationId="{00000000-0000-0000-0000-000000000000}"/>
          </ac:spMkLst>
        </pc:spChg>
        <pc:spChg chg="mod">
          <ac:chgData name="AUVRAY Antoine (ENGIE Green)" userId="eacbb7a1-9687-47a6-b517-a8dcf24801e0" providerId="ADAL" clId="{AB06A3D1-ADC9-47F2-9BDD-158993261B1F}" dt="2026-07-02T18:11:26.871" v="3536" actId="1036"/>
          <ac:spMkLst>
            <pc:docMk/>
            <pc:sldMk cId="2102467313" sldId="261"/>
            <ac:spMk id="125" creationId="{00000000-0000-0000-0000-000000000000}"/>
          </ac:spMkLst>
        </pc:spChg>
        <pc:spChg chg="mod">
          <ac:chgData name="AUVRAY Antoine (ENGIE Green)" userId="eacbb7a1-9687-47a6-b517-a8dcf24801e0" providerId="ADAL" clId="{AB06A3D1-ADC9-47F2-9BDD-158993261B1F}" dt="2026-07-02T17:23:31.265" v="1488" actId="14100"/>
          <ac:spMkLst>
            <pc:docMk/>
            <pc:sldMk cId="2102467313" sldId="261"/>
            <ac:spMk id="126" creationId="{00000000-0000-0000-0000-000000000000}"/>
          </ac:spMkLst>
        </pc:spChg>
        <pc:spChg chg="mod">
          <ac:chgData name="AUVRAY Antoine (ENGIE Green)" userId="eacbb7a1-9687-47a6-b517-a8dcf24801e0" providerId="ADAL" clId="{AB06A3D1-ADC9-47F2-9BDD-158993261B1F}" dt="2026-07-02T18:06:56.381" v="3418"/>
          <ac:spMkLst>
            <pc:docMk/>
            <pc:sldMk cId="2102467313" sldId="261"/>
            <ac:spMk id="128" creationId="{7549EBCF-BE65-3AD6-CC0D-3A392697528A}"/>
          </ac:spMkLst>
        </pc:spChg>
        <pc:spChg chg="mod">
          <ac:chgData name="AUVRAY Antoine (ENGIE Green)" userId="eacbb7a1-9687-47a6-b517-a8dcf24801e0" providerId="ADAL" clId="{AB06A3D1-ADC9-47F2-9BDD-158993261B1F}" dt="2026-07-02T18:06:56.381" v="3418"/>
          <ac:spMkLst>
            <pc:docMk/>
            <pc:sldMk cId="2102467313" sldId="261"/>
            <ac:spMk id="129" creationId="{615AA11E-9174-66B0-242B-49DA4FF82432}"/>
          </ac:spMkLst>
        </pc:spChg>
        <pc:spChg chg="mod">
          <ac:chgData name="AUVRAY Antoine (ENGIE Green)" userId="eacbb7a1-9687-47a6-b517-a8dcf24801e0" providerId="ADAL" clId="{AB06A3D1-ADC9-47F2-9BDD-158993261B1F}" dt="2026-07-02T15:28:11.091" v="88" actId="1076"/>
          <ac:spMkLst>
            <pc:docMk/>
            <pc:sldMk cId="2102467313" sldId="261"/>
            <ac:spMk id="132" creationId="{670992D2-0957-2649-C5E8-D3F809E81BDD}"/>
          </ac:spMkLst>
        </pc:spChg>
        <pc:spChg chg="mod">
          <ac:chgData name="AUVRAY Antoine (ENGIE Green)" userId="eacbb7a1-9687-47a6-b517-a8dcf24801e0" providerId="ADAL" clId="{AB06A3D1-ADC9-47F2-9BDD-158993261B1F}" dt="2026-07-02T18:06:56.381" v="3418"/>
          <ac:spMkLst>
            <pc:docMk/>
            <pc:sldMk cId="2102467313" sldId="261"/>
            <ac:spMk id="135" creationId="{9ADC807F-79BC-0094-1DB4-CC025962C05C}"/>
          </ac:spMkLst>
        </pc:spChg>
        <pc:spChg chg="mod">
          <ac:chgData name="AUVRAY Antoine (ENGIE Green)" userId="eacbb7a1-9687-47a6-b517-a8dcf24801e0" providerId="ADAL" clId="{AB06A3D1-ADC9-47F2-9BDD-158993261B1F}" dt="2026-07-02T18:06:56.381" v="3418"/>
          <ac:spMkLst>
            <pc:docMk/>
            <pc:sldMk cId="2102467313" sldId="261"/>
            <ac:spMk id="136" creationId="{804F3AF4-58C6-F1E0-D76F-9F8D3BC383EC}"/>
          </ac:spMkLst>
        </pc:spChg>
        <pc:spChg chg="mod">
          <ac:chgData name="AUVRAY Antoine (ENGIE Green)" userId="eacbb7a1-9687-47a6-b517-a8dcf24801e0" providerId="ADAL" clId="{AB06A3D1-ADC9-47F2-9BDD-158993261B1F}" dt="2026-07-02T18:06:56.381" v="3418"/>
          <ac:spMkLst>
            <pc:docMk/>
            <pc:sldMk cId="2102467313" sldId="261"/>
            <ac:spMk id="137" creationId="{2751F60E-776C-141D-0352-8F4D7D2E5F19}"/>
          </ac:spMkLst>
        </pc:spChg>
        <pc:spChg chg="mod">
          <ac:chgData name="AUVRAY Antoine (ENGIE Green)" userId="eacbb7a1-9687-47a6-b517-a8dcf24801e0" providerId="ADAL" clId="{AB06A3D1-ADC9-47F2-9BDD-158993261B1F}" dt="2026-07-02T18:07:23.872" v="3431" actId="404"/>
          <ac:spMkLst>
            <pc:docMk/>
            <pc:sldMk cId="2102467313" sldId="261"/>
            <ac:spMk id="147" creationId="{105E0BD5-85CC-FBEF-8228-994CC6AA9716}"/>
          </ac:spMkLst>
        </pc:spChg>
        <pc:spChg chg="mod">
          <ac:chgData name="AUVRAY Antoine (ENGIE Green)" userId="eacbb7a1-9687-47a6-b517-a8dcf24801e0" providerId="ADAL" clId="{AB06A3D1-ADC9-47F2-9BDD-158993261B1F}" dt="2026-07-02T18:07:23.872" v="3431" actId="404"/>
          <ac:spMkLst>
            <pc:docMk/>
            <pc:sldMk cId="2102467313" sldId="261"/>
            <ac:spMk id="148" creationId="{2133C7CD-1A1B-ECD6-71A7-5E88321275C5}"/>
          </ac:spMkLst>
        </pc:spChg>
        <pc:spChg chg="mod">
          <ac:chgData name="AUVRAY Antoine (ENGIE Green)" userId="eacbb7a1-9687-47a6-b517-a8dcf24801e0" providerId="ADAL" clId="{AB06A3D1-ADC9-47F2-9BDD-158993261B1F}" dt="2026-07-02T18:07:23.872" v="3431" actId="404"/>
          <ac:spMkLst>
            <pc:docMk/>
            <pc:sldMk cId="2102467313" sldId="261"/>
            <ac:spMk id="149" creationId="{31E99809-021B-0B2A-542A-2E526CF33A44}"/>
          </ac:spMkLst>
        </pc:spChg>
        <pc:spChg chg="mod">
          <ac:chgData name="AUVRAY Antoine (ENGIE Green)" userId="eacbb7a1-9687-47a6-b517-a8dcf24801e0" providerId="ADAL" clId="{AB06A3D1-ADC9-47F2-9BDD-158993261B1F}" dt="2026-07-02T18:07:23.872" v="3431" actId="404"/>
          <ac:spMkLst>
            <pc:docMk/>
            <pc:sldMk cId="2102467313" sldId="261"/>
            <ac:spMk id="158" creationId="{6D951E3B-7990-DEC3-EEB9-471C873AC2BD}"/>
          </ac:spMkLst>
        </pc:spChg>
        <pc:spChg chg="mod">
          <ac:chgData name="AUVRAY Antoine (ENGIE Green)" userId="eacbb7a1-9687-47a6-b517-a8dcf24801e0" providerId="ADAL" clId="{AB06A3D1-ADC9-47F2-9BDD-158993261B1F}" dt="2026-07-02T18:07:23.872" v="3431" actId="404"/>
          <ac:spMkLst>
            <pc:docMk/>
            <pc:sldMk cId="2102467313" sldId="261"/>
            <ac:spMk id="159" creationId="{07520ABA-BBA5-8D03-59F0-2B37A8394B53}"/>
          </ac:spMkLst>
        </pc:spChg>
        <pc:spChg chg="mod">
          <ac:chgData name="AUVRAY Antoine (ENGIE Green)" userId="eacbb7a1-9687-47a6-b517-a8dcf24801e0" providerId="ADAL" clId="{AB06A3D1-ADC9-47F2-9BDD-158993261B1F}" dt="2026-07-02T18:07:23.872" v="3431" actId="404"/>
          <ac:spMkLst>
            <pc:docMk/>
            <pc:sldMk cId="2102467313" sldId="261"/>
            <ac:spMk id="160" creationId="{2858A61B-0055-7204-FA26-47874E9F7507}"/>
          </ac:spMkLst>
        </pc:spChg>
        <pc:spChg chg="add mod">
          <ac:chgData name="AUVRAY Antoine (ENGIE Green)" userId="eacbb7a1-9687-47a6-b517-a8dcf24801e0" providerId="ADAL" clId="{AB06A3D1-ADC9-47F2-9BDD-158993261B1F}" dt="2026-07-02T18:08:23.536" v="3438" actId="1076"/>
          <ac:spMkLst>
            <pc:docMk/>
            <pc:sldMk cId="2102467313" sldId="261"/>
            <ac:spMk id="162" creationId="{72087E90-42D3-306F-F84B-7134340BAF30}"/>
          </ac:spMkLst>
        </pc:spChg>
        <pc:spChg chg="add mod">
          <ac:chgData name="AUVRAY Antoine (ENGIE Green)" userId="eacbb7a1-9687-47a6-b517-a8dcf24801e0" providerId="ADAL" clId="{AB06A3D1-ADC9-47F2-9BDD-158993261B1F}" dt="2026-07-02T18:08:37.493" v="3504" actId="20577"/>
          <ac:spMkLst>
            <pc:docMk/>
            <pc:sldMk cId="2102467313" sldId="261"/>
            <ac:spMk id="163" creationId="{86004B2C-A2D2-F18A-DA8D-DEF3EFD1F062}"/>
          </ac:spMkLst>
        </pc:spChg>
        <pc:spChg chg="add mod">
          <ac:chgData name="AUVRAY Antoine (ENGIE Green)" userId="eacbb7a1-9687-47a6-b517-a8dcf24801e0" providerId="ADAL" clId="{AB06A3D1-ADC9-47F2-9BDD-158993261B1F}" dt="2026-07-02T18:10:01.260" v="3522" actId="14100"/>
          <ac:spMkLst>
            <pc:docMk/>
            <pc:sldMk cId="2102467313" sldId="261"/>
            <ac:spMk id="167" creationId="{952AA50B-BACC-B5BE-58F1-E20542F6862B}"/>
          </ac:spMkLst>
        </pc:spChg>
        <pc:spChg chg="add mod">
          <ac:chgData name="AUVRAY Antoine (ENGIE Green)" userId="eacbb7a1-9687-47a6-b517-a8dcf24801e0" providerId="ADAL" clId="{AB06A3D1-ADC9-47F2-9BDD-158993261B1F}" dt="2026-07-02T18:13:12.506" v="3542" actId="208"/>
          <ac:spMkLst>
            <pc:docMk/>
            <pc:sldMk cId="2102467313" sldId="261"/>
            <ac:spMk id="168" creationId="{3C558CCC-204F-2F2B-C520-A1EBA6A813CC}"/>
          </ac:spMkLst>
        </pc:spChg>
        <pc:spChg chg="del mod">
          <ac:chgData name="AUVRAY Antoine (ENGIE Green)" userId="eacbb7a1-9687-47a6-b517-a8dcf24801e0" providerId="ADAL" clId="{AB06A3D1-ADC9-47F2-9BDD-158993261B1F}" dt="2026-07-02T15:34:48.264" v="333" actId="478"/>
          <ac:spMkLst>
            <pc:docMk/>
            <pc:sldMk cId="2102467313" sldId="261"/>
            <ac:spMk id="252" creationId="{00000000-0000-0000-0000-000000000000}"/>
          </ac:spMkLst>
        </pc:spChg>
        <pc:spChg chg="mod">
          <ac:chgData name="AUVRAY Antoine (ENGIE Green)" userId="eacbb7a1-9687-47a6-b517-a8dcf24801e0" providerId="ADAL" clId="{AB06A3D1-ADC9-47F2-9BDD-158993261B1F}" dt="2026-07-02T17:21:06.465" v="1365" actId="113"/>
          <ac:spMkLst>
            <pc:docMk/>
            <pc:sldMk cId="2102467313" sldId="261"/>
            <ac:spMk id="259" creationId="{00000000-0000-0000-0000-000000000000}"/>
          </ac:spMkLst>
        </pc:spChg>
        <pc:grpChg chg="del">
          <ac:chgData name="AUVRAY Antoine (ENGIE Green)" userId="eacbb7a1-9687-47a6-b517-a8dcf24801e0" providerId="ADAL" clId="{AB06A3D1-ADC9-47F2-9BDD-158993261B1F}" dt="2026-07-02T15:41:09.442" v="444" actId="165"/>
          <ac:grpSpMkLst>
            <pc:docMk/>
            <pc:sldMk cId="2102467313" sldId="261"/>
            <ac:grpSpMk id="18" creationId="{AF44254A-DE07-096C-3B75-8D933FFD28BB}"/>
          </ac:grpSpMkLst>
        </pc:grpChg>
        <pc:grpChg chg="del mod">
          <ac:chgData name="AUVRAY Antoine (ENGIE Green)" userId="eacbb7a1-9687-47a6-b517-a8dcf24801e0" providerId="ADAL" clId="{AB06A3D1-ADC9-47F2-9BDD-158993261B1F}" dt="2026-07-02T15:41:00.688" v="443" actId="165"/>
          <ac:grpSpMkLst>
            <pc:docMk/>
            <pc:sldMk cId="2102467313" sldId="261"/>
            <ac:grpSpMk id="29" creationId="{754E46C2-4F65-4656-3916-C6F466E1C3D6}"/>
          </ac:grpSpMkLst>
        </pc:grpChg>
        <pc:grpChg chg="del">
          <ac:chgData name="AUVRAY Antoine (ENGIE Green)" userId="eacbb7a1-9687-47a6-b517-a8dcf24801e0" providerId="ADAL" clId="{AB06A3D1-ADC9-47F2-9BDD-158993261B1F}" dt="2026-07-02T15:34:49.354" v="334" actId="478"/>
          <ac:grpSpMkLst>
            <pc:docMk/>
            <pc:sldMk cId="2102467313" sldId="261"/>
            <ac:grpSpMk id="90" creationId="{3046765C-1239-65CA-0DE4-BD9A7B36C41B}"/>
          </ac:grpSpMkLst>
        </pc:grpChg>
        <pc:grpChg chg="del">
          <ac:chgData name="AUVRAY Antoine (ENGIE Green)" userId="eacbb7a1-9687-47a6-b517-a8dcf24801e0" providerId="ADAL" clId="{AB06A3D1-ADC9-47F2-9BDD-158993261B1F}" dt="2026-07-02T15:34:51.228" v="335" actId="478"/>
          <ac:grpSpMkLst>
            <pc:docMk/>
            <pc:sldMk cId="2102467313" sldId="261"/>
            <ac:grpSpMk id="95" creationId="{0E4B5EFE-C727-DA36-2E6E-5C93BBB77B8D}"/>
          </ac:grpSpMkLst>
        </pc:grpChg>
        <pc:grpChg chg="mod">
          <ac:chgData name="AUVRAY Antoine (ENGIE Green)" userId="eacbb7a1-9687-47a6-b517-a8dcf24801e0" providerId="ADAL" clId="{AB06A3D1-ADC9-47F2-9BDD-158993261B1F}" dt="2026-07-02T18:06:56.381" v="3418"/>
          <ac:grpSpMkLst>
            <pc:docMk/>
            <pc:sldMk cId="2102467313" sldId="261"/>
            <ac:grpSpMk id="131" creationId="{087CAB71-DD26-4FF9-7804-4B70387AFEB2}"/>
          </ac:grpSpMkLst>
        </pc:grpChg>
        <pc:grpChg chg="mod">
          <ac:chgData name="AUVRAY Antoine (ENGIE Green)" userId="eacbb7a1-9687-47a6-b517-a8dcf24801e0" providerId="ADAL" clId="{AB06A3D1-ADC9-47F2-9BDD-158993261B1F}" dt="2026-07-02T18:07:15.822" v="3425"/>
          <ac:grpSpMkLst>
            <pc:docMk/>
            <pc:sldMk cId="2102467313" sldId="261"/>
            <ac:grpSpMk id="146" creationId="{12EE4936-6976-C2E6-5C6F-455ED5CC3921}"/>
          </ac:grpSpMkLst>
        </pc:grpChg>
        <pc:picChg chg="add mod">
          <ac:chgData name="AUVRAY Antoine (ENGIE Green)" userId="eacbb7a1-9687-47a6-b517-a8dcf24801e0" providerId="ADAL" clId="{AB06A3D1-ADC9-47F2-9BDD-158993261B1F}" dt="2026-07-02T15:28:17.570" v="92" actId="1076"/>
          <ac:picMkLst>
            <pc:docMk/>
            <pc:sldMk cId="2102467313" sldId="261"/>
            <ac:picMk id="11" creationId="{94206AF6-547A-8834-BBDC-4D2B3FC7C0AE}"/>
          </ac:picMkLst>
        </pc:picChg>
        <pc:picChg chg="mod">
          <ac:chgData name="AUVRAY Antoine (ENGIE Green)" userId="eacbb7a1-9687-47a6-b517-a8dcf24801e0" providerId="ADAL" clId="{AB06A3D1-ADC9-47F2-9BDD-158993261B1F}" dt="2026-07-02T15:28:21.683" v="93" actId="1076"/>
          <ac:picMkLst>
            <pc:docMk/>
            <pc:sldMk cId="2102467313" sldId="261"/>
            <ac:picMk id="13" creationId="{F03DAB4D-5D1F-6CBA-1E5E-8EFF9372A4E4}"/>
          </ac:picMkLst>
        </pc:picChg>
        <pc:picChg chg="del">
          <ac:chgData name="AUVRAY Antoine (ENGIE Green)" userId="eacbb7a1-9687-47a6-b517-a8dcf24801e0" providerId="ADAL" clId="{AB06A3D1-ADC9-47F2-9BDD-158993261B1F}" dt="2026-07-02T17:33:53.909" v="1721" actId="478"/>
          <ac:picMkLst>
            <pc:docMk/>
            <pc:sldMk cId="2102467313" sldId="261"/>
            <ac:picMk id="69" creationId="{8210A834-13A1-9D88-0194-7A665B0C6B34}"/>
          </ac:picMkLst>
        </pc:picChg>
        <pc:picChg chg="mod">
          <ac:chgData name="AUVRAY Antoine (ENGIE Green)" userId="eacbb7a1-9687-47a6-b517-a8dcf24801e0" providerId="ADAL" clId="{AB06A3D1-ADC9-47F2-9BDD-158993261B1F}" dt="2026-07-02T18:06:56.381" v="3418"/>
          <ac:picMkLst>
            <pc:docMk/>
            <pc:sldMk cId="2102467313" sldId="261"/>
            <ac:picMk id="130" creationId="{0BB1905A-1468-B2CA-3DE4-766F19B711DB}"/>
          </ac:picMkLst>
        </pc:picChg>
        <pc:picChg chg="mod">
          <ac:chgData name="AUVRAY Antoine (ENGIE Green)" userId="eacbb7a1-9687-47a6-b517-a8dcf24801e0" providerId="ADAL" clId="{AB06A3D1-ADC9-47F2-9BDD-158993261B1F}" dt="2026-07-02T18:06:56.381" v="3418"/>
          <ac:picMkLst>
            <pc:docMk/>
            <pc:sldMk cId="2102467313" sldId="261"/>
            <ac:picMk id="133" creationId="{498E2CD1-C184-6FF1-6A24-F8AB81CBB60F}"/>
          </ac:picMkLst>
        </pc:picChg>
        <pc:picChg chg="mod">
          <ac:chgData name="AUVRAY Antoine (ENGIE Green)" userId="eacbb7a1-9687-47a6-b517-a8dcf24801e0" providerId="ADAL" clId="{AB06A3D1-ADC9-47F2-9BDD-158993261B1F}" dt="2026-07-02T18:06:56.381" v="3418"/>
          <ac:picMkLst>
            <pc:docMk/>
            <pc:sldMk cId="2102467313" sldId="261"/>
            <ac:picMk id="134" creationId="{AE7DEE00-5EFB-C9E2-3A2C-B41FEE648A7D}"/>
          </ac:picMkLst>
        </pc:picChg>
        <pc:picChg chg="add del mod">
          <ac:chgData name="AUVRAY Antoine (ENGIE Green)" userId="eacbb7a1-9687-47a6-b517-a8dcf24801e0" providerId="ADAL" clId="{AB06A3D1-ADC9-47F2-9BDD-158993261B1F}" dt="2026-07-02T18:07:14.433" v="3424" actId="478"/>
          <ac:picMkLst>
            <pc:docMk/>
            <pc:sldMk cId="2102467313" sldId="261"/>
            <ac:picMk id="139" creationId="{37BF0F66-2853-8DDA-CA81-967ABB452A9F}"/>
          </ac:picMkLst>
        </pc:picChg>
        <pc:picChg chg="mod">
          <ac:chgData name="AUVRAY Antoine (ENGIE Green)" userId="eacbb7a1-9687-47a6-b517-a8dcf24801e0" providerId="ADAL" clId="{AB06A3D1-ADC9-47F2-9BDD-158993261B1F}" dt="2026-07-02T18:07:15.822" v="3425"/>
          <ac:picMkLst>
            <pc:docMk/>
            <pc:sldMk cId="2102467313" sldId="261"/>
            <ac:picMk id="154" creationId="{97569C0D-C711-9D1D-5DC4-50F6DEA55D46}"/>
          </ac:picMkLst>
        </pc:picChg>
        <pc:picChg chg="mod">
          <ac:chgData name="AUVRAY Antoine (ENGIE Green)" userId="eacbb7a1-9687-47a6-b517-a8dcf24801e0" providerId="ADAL" clId="{AB06A3D1-ADC9-47F2-9BDD-158993261B1F}" dt="2026-07-02T18:07:15.822" v="3425"/>
          <ac:picMkLst>
            <pc:docMk/>
            <pc:sldMk cId="2102467313" sldId="261"/>
            <ac:picMk id="156" creationId="{79802D39-9DF4-7BCF-309F-BF091568FA29}"/>
          </ac:picMkLst>
        </pc:picChg>
        <pc:picChg chg="mod">
          <ac:chgData name="AUVRAY Antoine (ENGIE Green)" userId="eacbb7a1-9687-47a6-b517-a8dcf24801e0" providerId="ADAL" clId="{AB06A3D1-ADC9-47F2-9BDD-158993261B1F}" dt="2026-07-02T18:07:15.822" v="3425"/>
          <ac:picMkLst>
            <pc:docMk/>
            <pc:sldMk cId="2102467313" sldId="261"/>
            <ac:picMk id="157" creationId="{67DFD834-E5D5-68E0-C25A-1144FDE8A02F}"/>
          </ac:picMkLst>
        </pc:picChg>
        <pc:picChg chg="add mod">
          <ac:chgData name="AUVRAY Antoine (ENGIE Green)" userId="eacbb7a1-9687-47a6-b517-a8dcf24801e0" providerId="ADAL" clId="{AB06A3D1-ADC9-47F2-9BDD-158993261B1F}" dt="2026-07-02T18:10:05.297" v="3524" actId="1076"/>
          <ac:picMkLst>
            <pc:docMk/>
            <pc:sldMk cId="2102467313" sldId="261"/>
            <ac:picMk id="161" creationId="{24DB0B2E-089A-E55D-3CF4-82FAA8762E67}"/>
          </ac:picMkLst>
        </pc:picChg>
        <pc:picChg chg="add mod">
          <ac:chgData name="AUVRAY Antoine (ENGIE Green)" userId="eacbb7a1-9687-47a6-b517-a8dcf24801e0" providerId="ADAL" clId="{AB06A3D1-ADC9-47F2-9BDD-158993261B1F}" dt="2026-07-02T18:09:25.267" v="3506"/>
          <ac:picMkLst>
            <pc:docMk/>
            <pc:sldMk cId="2102467313" sldId="261"/>
            <ac:picMk id="164" creationId="{A706323D-503C-3F34-AB78-679E1CAE64B7}"/>
          </ac:picMkLst>
        </pc:picChg>
        <pc:picChg chg="add mod">
          <ac:chgData name="AUVRAY Antoine (ENGIE Green)" userId="eacbb7a1-9687-47a6-b517-a8dcf24801e0" providerId="ADAL" clId="{AB06A3D1-ADC9-47F2-9BDD-158993261B1F}" dt="2026-07-02T18:10:09.014" v="3529" actId="1038"/>
          <ac:picMkLst>
            <pc:docMk/>
            <pc:sldMk cId="2102467313" sldId="261"/>
            <ac:picMk id="166" creationId="{DEBC203D-A547-94FA-8C91-0662613F3D40}"/>
          </ac:picMkLst>
        </pc:picChg>
        <pc:picChg chg="del">
          <ac:chgData name="AUVRAY Antoine (ENGIE Green)" userId="eacbb7a1-9687-47a6-b517-a8dcf24801e0" providerId="ADAL" clId="{AB06A3D1-ADC9-47F2-9BDD-158993261B1F}" dt="2026-07-02T17:33:54.749" v="1722" actId="478"/>
          <ac:picMkLst>
            <pc:docMk/>
            <pc:sldMk cId="2102467313" sldId="261"/>
            <ac:picMk id="1026" creationId="{E1915A80-D2BF-C97B-8862-634693CA76AF}"/>
          </ac:picMkLst>
        </pc:picChg>
        <pc:picChg chg="add mod">
          <ac:chgData name="AUVRAY Antoine (ENGIE Green)" userId="eacbb7a1-9687-47a6-b517-a8dcf24801e0" providerId="ADAL" clId="{AB06A3D1-ADC9-47F2-9BDD-158993261B1F}" dt="2026-07-02T15:28:16.066" v="91" actId="1076"/>
          <ac:picMkLst>
            <pc:docMk/>
            <pc:sldMk cId="2102467313" sldId="261"/>
            <ac:picMk id="1028" creationId="{2334AC74-5660-0607-6C9E-BBED95D78F38}"/>
          </ac:picMkLst>
        </pc:picChg>
        <pc:cxnChg chg="mod">
          <ac:chgData name="AUVRAY Antoine (ENGIE Green)" userId="eacbb7a1-9687-47a6-b517-a8dcf24801e0" providerId="ADAL" clId="{AB06A3D1-ADC9-47F2-9BDD-158993261B1F}" dt="2026-07-02T17:10:49.093" v="883" actId="1037"/>
          <ac:cxnSpMkLst>
            <pc:docMk/>
            <pc:sldMk cId="2102467313" sldId="261"/>
            <ac:cxnSpMk id="3" creationId="{D79A87E7-06CE-5FCC-DE0C-3BA22EC6DD44}"/>
          </ac:cxnSpMkLst>
        </pc:cxnChg>
        <pc:cxnChg chg="mod topLvl">
          <ac:chgData name="AUVRAY Antoine (ENGIE Green)" userId="eacbb7a1-9687-47a6-b517-a8dcf24801e0" providerId="ADAL" clId="{AB06A3D1-ADC9-47F2-9BDD-158993261B1F}" dt="2026-07-02T15:41:27.332" v="457" actId="14100"/>
          <ac:cxnSpMkLst>
            <pc:docMk/>
            <pc:sldMk cId="2102467313" sldId="261"/>
            <ac:cxnSpMk id="15" creationId="{FDF88DA4-4776-8D09-24B1-7C531B10C902}"/>
          </ac:cxnSpMkLst>
        </pc:cxnChg>
        <pc:cxnChg chg="mod topLvl">
          <ac:chgData name="AUVRAY Antoine (ENGIE Green)" userId="eacbb7a1-9687-47a6-b517-a8dcf24801e0" providerId="ADAL" clId="{AB06A3D1-ADC9-47F2-9BDD-158993261B1F}" dt="2026-07-02T17:26:10.410" v="1507" actId="1035"/>
          <ac:cxnSpMkLst>
            <pc:docMk/>
            <pc:sldMk cId="2102467313" sldId="261"/>
            <ac:cxnSpMk id="22" creationId="{B1141C57-DB3D-C6F9-D2DB-C1E43D13B2DF}"/>
          </ac:cxnSpMkLst>
        </pc:cxnChg>
        <pc:cxnChg chg="del mod">
          <ac:chgData name="AUVRAY Antoine (ENGIE Green)" userId="eacbb7a1-9687-47a6-b517-a8dcf24801e0" providerId="ADAL" clId="{AB06A3D1-ADC9-47F2-9BDD-158993261B1F}" dt="2026-07-02T18:06:36.295" v="3415" actId="478"/>
          <ac:cxnSpMkLst>
            <pc:docMk/>
            <pc:sldMk cId="2102467313" sldId="261"/>
            <ac:cxnSpMk id="24" creationId="{00000000-0000-0000-0000-000000000000}"/>
          </ac:cxnSpMkLst>
        </pc:cxnChg>
        <pc:cxnChg chg="mod">
          <ac:chgData name="AUVRAY Antoine (ENGIE Green)" userId="eacbb7a1-9687-47a6-b517-a8dcf24801e0" providerId="ADAL" clId="{AB06A3D1-ADC9-47F2-9BDD-158993261B1F}" dt="2026-07-02T17:25:22.966" v="1491" actId="1035"/>
          <ac:cxnSpMkLst>
            <pc:docMk/>
            <pc:sldMk cId="2102467313" sldId="261"/>
            <ac:cxnSpMk id="32" creationId="{49F4D0EF-ECDA-EBD4-1131-F1D864A6D983}"/>
          </ac:cxnSpMkLst>
        </pc:cxnChg>
        <pc:cxnChg chg="mod">
          <ac:chgData name="AUVRAY Antoine (ENGIE Green)" userId="eacbb7a1-9687-47a6-b517-a8dcf24801e0" providerId="ADAL" clId="{AB06A3D1-ADC9-47F2-9BDD-158993261B1F}" dt="2026-07-02T17:25:24.920" v="1492" actId="1035"/>
          <ac:cxnSpMkLst>
            <pc:docMk/>
            <pc:sldMk cId="2102467313" sldId="261"/>
            <ac:cxnSpMk id="33" creationId="{213D6432-4DE3-36BA-C94A-6E3D358D9FD4}"/>
          </ac:cxnSpMkLst>
        </pc:cxnChg>
        <pc:cxnChg chg="mod">
          <ac:chgData name="AUVRAY Antoine (ENGIE Green)" userId="eacbb7a1-9687-47a6-b517-a8dcf24801e0" providerId="ADAL" clId="{AB06A3D1-ADC9-47F2-9BDD-158993261B1F}" dt="2026-07-02T17:25:32.002" v="1494" actId="1035"/>
          <ac:cxnSpMkLst>
            <pc:docMk/>
            <pc:sldMk cId="2102467313" sldId="261"/>
            <ac:cxnSpMk id="41" creationId="{0497E523-6194-A62C-5515-CA479634AAD6}"/>
          </ac:cxnSpMkLst>
        </pc:cxnChg>
        <pc:cxnChg chg="mod">
          <ac:chgData name="AUVRAY Antoine (ENGIE Green)" userId="eacbb7a1-9687-47a6-b517-a8dcf24801e0" providerId="ADAL" clId="{AB06A3D1-ADC9-47F2-9BDD-158993261B1F}" dt="2026-07-02T17:07:04.898" v="766" actId="1037"/>
          <ac:cxnSpMkLst>
            <pc:docMk/>
            <pc:sldMk cId="2102467313" sldId="261"/>
            <ac:cxnSpMk id="50" creationId="{00000000-0000-0000-0000-000000000000}"/>
          </ac:cxnSpMkLst>
        </pc:cxnChg>
        <pc:cxnChg chg="mod">
          <ac:chgData name="AUVRAY Antoine (ENGIE Green)" userId="eacbb7a1-9687-47a6-b517-a8dcf24801e0" providerId="ADAL" clId="{AB06A3D1-ADC9-47F2-9BDD-158993261B1F}" dt="2026-07-02T17:06:59.656" v="762" actId="1037"/>
          <ac:cxnSpMkLst>
            <pc:docMk/>
            <pc:sldMk cId="2102467313" sldId="261"/>
            <ac:cxnSpMk id="51" creationId="{00000000-0000-0000-0000-000000000000}"/>
          </ac:cxnSpMkLst>
        </pc:cxnChg>
        <pc:cxnChg chg="mod">
          <ac:chgData name="AUVRAY Antoine (ENGIE Green)" userId="eacbb7a1-9687-47a6-b517-a8dcf24801e0" providerId="ADAL" clId="{AB06A3D1-ADC9-47F2-9BDD-158993261B1F}" dt="2026-07-02T17:26:27.491" v="1512" actId="1035"/>
          <ac:cxnSpMkLst>
            <pc:docMk/>
            <pc:sldMk cId="2102467313" sldId="261"/>
            <ac:cxnSpMk id="52" creationId="{80FC5A2F-1DD4-6186-4327-AF967375DE7E}"/>
          </ac:cxnSpMkLst>
        </pc:cxnChg>
        <pc:cxnChg chg="add del mod">
          <ac:chgData name="AUVRAY Antoine (ENGIE Green)" userId="eacbb7a1-9687-47a6-b517-a8dcf24801e0" providerId="ADAL" clId="{AB06A3D1-ADC9-47F2-9BDD-158993261B1F}" dt="2026-07-02T15:42:53.706" v="521" actId="478"/>
          <ac:cxnSpMkLst>
            <pc:docMk/>
            <pc:sldMk cId="2102467313" sldId="261"/>
            <ac:cxnSpMk id="55" creationId="{56CF878E-A77D-A8A4-2206-2A140F2EAD18}"/>
          </ac:cxnSpMkLst>
        </pc:cxnChg>
        <pc:cxnChg chg="mod">
          <ac:chgData name="AUVRAY Antoine (ENGIE Green)" userId="eacbb7a1-9687-47a6-b517-a8dcf24801e0" providerId="ADAL" clId="{AB06A3D1-ADC9-47F2-9BDD-158993261B1F}" dt="2026-07-02T17:11:11.191" v="933" actId="1038"/>
          <ac:cxnSpMkLst>
            <pc:docMk/>
            <pc:sldMk cId="2102467313" sldId="261"/>
            <ac:cxnSpMk id="56" creationId="{00000000-0000-0000-0000-000000000000}"/>
          </ac:cxnSpMkLst>
        </pc:cxnChg>
        <pc:cxnChg chg="mod">
          <ac:chgData name="AUVRAY Antoine (ENGIE Green)" userId="eacbb7a1-9687-47a6-b517-a8dcf24801e0" providerId="ADAL" clId="{AB06A3D1-ADC9-47F2-9BDD-158993261B1F}" dt="2026-07-02T17:11:06.371" v="931" actId="1037"/>
          <ac:cxnSpMkLst>
            <pc:docMk/>
            <pc:sldMk cId="2102467313" sldId="261"/>
            <ac:cxnSpMk id="62" creationId="{00000000-0000-0000-0000-000000000000}"/>
          </ac:cxnSpMkLst>
        </pc:cxnChg>
        <pc:cxnChg chg="del">
          <ac:chgData name="AUVRAY Antoine (ENGIE Green)" userId="eacbb7a1-9687-47a6-b517-a8dcf24801e0" providerId="ADAL" clId="{AB06A3D1-ADC9-47F2-9BDD-158993261B1F}" dt="2026-07-02T15:36:16.001" v="411" actId="478"/>
          <ac:cxnSpMkLst>
            <pc:docMk/>
            <pc:sldMk cId="2102467313" sldId="261"/>
            <ac:cxnSpMk id="64" creationId="{B64BD94F-8664-0D73-3711-468A26EAA317}"/>
          </ac:cxnSpMkLst>
        </pc:cxnChg>
        <pc:cxnChg chg="del">
          <ac:chgData name="AUVRAY Antoine (ENGIE Green)" userId="eacbb7a1-9687-47a6-b517-a8dcf24801e0" providerId="ADAL" clId="{AB06A3D1-ADC9-47F2-9BDD-158993261B1F}" dt="2026-07-02T15:36:12.888" v="409" actId="478"/>
          <ac:cxnSpMkLst>
            <pc:docMk/>
            <pc:sldMk cId="2102467313" sldId="261"/>
            <ac:cxnSpMk id="65" creationId="{E6B36CC1-7BA3-ECC9-B652-613640DBD5BA}"/>
          </ac:cxnSpMkLst>
        </pc:cxnChg>
        <pc:cxnChg chg="add mod">
          <ac:chgData name="AUVRAY Antoine (ENGIE Green)" userId="eacbb7a1-9687-47a6-b517-a8dcf24801e0" providerId="ADAL" clId="{AB06A3D1-ADC9-47F2-9BDD-158993261B1F}" dt="2026-07-02T17:26:04.517" v="1506" actId="1036"/>
          <ac:cxnSpMkLst>
            <pc:docMk/>
            <pc:sldMk cId="2102467313" sldId="261"/>
            <ac:cxnSpMk id="66" creationId="{DBE18E18-2E0C-51E4-E5F3-EDB5EA5B96C8}"/>
          </ac:cxnSpMkLst>
        </pc:cxnChg>
        <pc:cxnChg chg="del">
          <ac:chgData name="AUVRAY Antoine (ENGIE Green)" userId="eacbb7a1-9687-47a6-b517-a8dcf24801e0" providerId="ADAL" clId="{AB06A3D1-ADC9-47F2-9BDD-158993261B1F}" dt="2026-07-02T15:42:52.824" v="520" actId="478"/>
          <ac:cxnSpMkLst>
            <pc:docMk/>
            <pc:sldMk cId="2102467313" sldId="261"/>
            <ac:cxnSpMk id="70" creationId="{8C1EB1BD-F68F-1355-9BDE-4899A138A00B}"/>
          </ac:cxnSpMkLst>
        </pc:cxnChg>
        <pc:cxnChg chg="add del mod">
          <ac:chgData name="AUVRAY Antoine (ENGIE Green)" userId="eacbb7a1-9687-47a6-b517-a8dcf24801e0" providerId="ADAL" clId="{AB06A3D1-ADC9-47F2-9BDD-158993261B1F}" dt="2026-07-02T15:40:48.425" v="442" actId="478"/>
          <ac:cxnSpMkLst>
            <pc:docMk/>
            <pc:sldMk cId="2102467313" sldId="261"/>
            <ac:cxnSpMk id="71" creationId="{4024AEF2-6821-5A8E-FA5A-A431E1CBCCA5}"/>
          </ac:cxnSpMkLst>
        </pc:cxnChg>
        <pc:cxnChg chg="add del mod">
          <ac:chgData name="AUVRAY Antoine (ENGIE Green)" userId="eacbb7a1-9687-47a6-b517-a8dcf24801e0" providerId="ADAL" clId="{AB06A3D1-ADC9-47F2-9BDD-158993261B1F}" dt="2026-07-02T15:40:47.091" v="441" actId="478"/>
          <ac:cxnSpMkLst>
            <pc:docMk/>
            <pc:sldMk cId="2102467313" sldId="261"/>
            <ac:cxnSpMk id="72" creationId="{D9C1154C-B22E-B103-F6FA-1B25C8EEF76E}"/>
          </ac:cxnSpMkLst>
        </pc:cxnChg>
        <pc:cxnChg chg="mod">
          <ac:chgData name="AUVRAY Antoine (ENGIE Green)" userId="eacbb7a1-9687-47a6-b517-a8dcf24801e0" providerId="ADAL" clId="{AB06A3D1-ADC9-47F2-9BDD-158993261B1F}" dt="2026-07-02T17:11:06.371" v="931" actId="1037"/>
          <ac:cxnSpMkLst>
            <pc:docMk/>
            <pc:sldMk cId="2102467313" sldId="261"/>
            <ac:cxnSpMk id="73" creationId="{00000000-0000-0000-0000-000000000000}"/>
          </ac:cxnSpMkLst>
        </pc:cxnChg>
        <pc:cxnChg chg="mod">
          <ac:chgData name="AUVRAY Antoine (ENGIE Green)" userId="eacbb7a1-9687-47a6-b517-a8dcf24801e0" providerId="ADAL" clId="{AB06A3D1-ADC9-47F2-9BDD-158993261B1F}" dt="2026-07-02T17:10:49.093" v="883" actId="1037"/>
          <ac:cxnSpMkLst>
            <pc:docMk/>
            <pc:sldMk cId="2102467313" sldId="261"/>
            <ac:cxnSpMk id="74" creationId="{00000000-0000-0000-0000-000000000000}"/>
          </ac:cxnSpMkLst>
        </pc:cxnChg>
        <pc:cxnChg chg="add del mod">
          <ac:chgData name="AUVRAY Antoine (ENGIE Green)" userId="eacbb7a1-9687-47a6-b517-a8dcf24801e0" providerId="ADAL" clId="{AB06A3D1-ADC9-47F2-9BDD-158993261B1F}" dt="2026-07-02T17:20:05.461" v="1288" actId="478"/>
          <ac:cxnSpMkLst>
            <pc:docMk/>
            <pc:sldMk cId="2102467313" sldId="261"/>
            <ac:cxnSpMk id="75" creationId="{1E304D31-11C7-59B8-B1C1-44DA369627BD}"/>
          </ac:cxnSpMkLst>
        </pc:cxnChg>
        <pc:cxnChg chg="add del mod">
          <ac:chgData name="AUVRAY Antoine (ENGIE Green)" userId="eacbb7a1-9687-47a6-b517-a8dcf24801e0" providerId="ADAL" clId="{AB06A3D1-ADC9-47F2-9BDD-158993261B1F}" dt="2026-07-02T17:20:08.756" v="1290" actId="478"/>
          <ac:cxnSpMkLst>
            <pc:docMk/>
            <pc:sldMk cId="2102467313" sldId="261"/>
            <ac:cxnSpMk id="76" creationId="{DC0D8C8E-2E02-8FD8-9D5A-07CA12C2A409}"/>
          </ac:cxnSpMkLst>
        </pc:cxnChg>
        <pc:cxnChg chg="del">
          <ac:chgData name="AUVRAY Antoine (ENGIE Green)" userId="eacbb7a1-9687-47a6-b517-a8dcf24801e0" providerId="ADAL" clId="{AB06A3D1-ADC9-47F2-9BDD-158993261B1F}" dt="2026-07-02T15:45:27.566" v="671" actId="478"/>
          <ac:cxnSpMkLst>
            <pc:docMk/>
            <pc:sldMk cId="2102467313" sldId="261"/>
            <ac:cxnSpMk id="77" creationId="{F2A04995-0008-AFE7-C664-72432FB48DD4}"/>
          </ac:cxnSpMkLst>
        </pc:cxnChg>
        <pc:cxnChg chg="mod">
          <ac:chgData name="AUVRAY Antoine (ENGIE Green)" userId="eacbb7a1-9687-47a6-b517-a8dcf24801e0" providerId="ADAL" clId="{AB06A3D1-ADC9-47F2-9BDD-158993261B1F}" dt="2026-07-02T17:56:12.796" v="3019" actId="1037"/>
          <ac:cxnSpMkLst>
            <pc:docMk/>
            <pc:sldMk cId="2102467313" sldId="261"/>
            <ac:cxnSpMk id="80" creationId="{ACA79105-FD56-89A7-3801-B5158A9AFA27}"/>
          </ac:cxnSpMkLst>
        </pc:cxnChg>
        <pc:cxnChg chg="del mod">
          <ac:chgData name="AUVRAY Antoine (ENGIE Green)" userId="eacbb7a1-9687-47a6-b517-a8dcf24801e0" providerId="ADAL" clId="{AB06A3D1-ADC9-47F2-9BDD-158993261B1F}" dt="2026-07-02T17:55:23.554" v="2967" actId="478"/>
          <ac:cxnSpMkLst>
            <pc:docMk/>
            <pc:sldMk cId="2102467313" sldId="261"/>
            <ac:cxnSpMk id="85" creationId="{DDA593A4-4E70-D1FE-2D95-F7329AF9A2D0}"/>
          </ac:cxnSpMkLst>
        </pc:cxnChg>
        <pc:cxnChg chg="mod">
          <ac:chgData name="AUVRAY Antoine (ENGIE Green)" userId="eacbb7a1-9687-47a6-b517-a8dcf24801e0" providerId="ADAL" clId="{AB06A3D1-ADC9-47F2-9BDD-158993261B1F}" dt="2026-07-02T17:56:12.796" v="3019" actId="1037"/>
          <ac:cxnSpMkLst>
            <pc:docMk/>
            <pc:sldMk cId="2102467313" sldId="261"/>
            <ac:cxnSpMk id="88" creationId="{457DA69A-289A-8EBE-D645-8523155AA95A}"/>
          </ac:cxnSpMkLst>
        </pc:cxnChg>
        <pc:cxnChg chg="del">
          <ac:chgData name="AUVRAY Antoine (ENGIE Green)" userId="eacbb7a1-9687-47a6-b517-a8dcf24801e0" providerId="ADAL" clId="{AB06A3D1-ADC9-47F2-9BDD-158993261B1F}" dt="2026-07-02T17:15:48.426" v="1129" actId="478"/>
          <ac:cxnSpMkLst>
            <pc:docMk/>
            <pc:sldMk cId="2102467313" sldId="261"/>
            <ac:cxnSpMk id="94" creationId="{3169D5B3-4326-4D42-8DBF-CEDF0C5EB011}"/>
          </ac:cxnSpMkLst>
        </pc:cxnChg>
        <pc:cxnChg chg="del mod">
          <ac:chgData name="AUVRAY Antoine (ENGIE Green)" userId="eacbb7a1-9687-47a6-b517-a8dcf24801e0" providerId="ADAL" clId="{AB06A3D1-ADC9-47F2-9BDD-158993261B1F}" dt="2026-07-02T17:55:25.900" v="2969" actId="478"/>
          <ac:cxnSpMkLst>
            <pc:docMk/>
            <pc:sldMk cId="2102467313" sldId="261"/>
            <ac:cxnSpMk id="99" creationId="{1BC24268-8308-E1DA-0131-246CD3E8D363}"/>
          </ac:cxnSpMkLst>
        </pc:cxnChg>
        <pc:cxnChg chg="mod">
          <ac:chgData name="AUVRAY Antoine (ENGIE Green)" userId="eacbb7a1-9687-47a6-b517-a8dcf24801e0" providerId="ADAL" clId="{AB06A3D1-ADC9-47F2-9BDD-158993261B1F}" dt="2026-07-02T17:56:12.796" v="3019" actId="1037"/>
          <ac:cxnSpMkLst>
            <pc:docMk/>
            <pc:sldMk cId="2102467313" sldId="261"/>
            <ac:cxnSpMk id="100" creationId="{AD127D7E-E94A-6D7F-8FAF-A34F99569D71}"/>
          </ac:cxnSpMkLst>
        </pc:cxnChg>
        <pc:cxnChg chg="add del mod">
          <ac:chgData name="AUVRAY Antoine (ENGIE Green)" userId="eacbb7a1-9687-47a6-b517-a8dcf24801e0" providerId="ADAL" clId="{AB06A3D1-ADC9-47F2-9BDD-158993261B1F}" dt="2026-07-02T17:07:07.116" v="767" actId="478"/>
          <ac:cxnSpMkLst>
            <pc:docMk/>
            <pc:sldMk cId="2102467313" sldId="261"/>
            <ac:cxnSpMk id="101" creationId="{55A2DB87-C982-F593-AF38-93E040FCBB6A}"/>
          </ac:cxnSpMkLst>
        </pc:cxnChg>
        <pc:cxnChg chg="add mod">
          <ac:chgData name="AUVRAY Antoine (ENGIE Green)" userId="eacbb7a1-9687-47a6-b517-a8dcf24801e0" providerId="ADAL" clId="{AB06A3D1-ADC9-47F2-9BDD-158993261B1F}" dt="2026-07-02T17:26:04.517" v="1506" actId="1036"/>
          <ac:cxnSpMkLst>
            <pc:docMk/>
            <pc:sldMk cId="2102467313" sldId="261"/>
            <ac:cxnSpMk id="106" creationId="{06A54C51-261F-7024-98D3-6EBDA357D246}"/>
          </ac:cxnSpMkLst>
        </pc:cxnChg>
        <pc:cxnChg chg="add mod">
          <ac:chgData name="AUVRAY Antoine (ENGIE Green)" userId="eacbb7a1-9687-47a6-b517-a8dcf24801e0" providerId="ADAL" clId="{AB06A3D1-ADC9-47F2-9BDD-158993261B1F}" dt="2026-07-02T17:50:24.318" v="2855" actId="1037"/>
          <ac:cxnSpMkLst>
            <pc:docMk/>
            <pc:sldMk cId="2102467313" sldId="261"/>
            <ac:cxnSpMk id="107" creationId="{FF2AABE6-4EAA-58DD-20F6-7A3151831C55}"/>
          </ac:cxnSpMkLst>
        </pc:cxnChg>
        <pc:cxnChg chg="mod">
          <ac:chgData name="AUVRAY Antoine (ENGIE Green)" userId="eacbb7a1-9687-47a6-b517-a8dcf24801e0" providerId="ADAL" clId="{AB06A3D1-ADC9-47F2-9BDD-158993261B1F}" dt="2026-07-02T17:06:37.840" v="756" actId="12789"/>
          <ac:cxnSpMkLst>
            <pc:docMk/>
            <pc:sldMk cId="2102467313" sldId="261"/>
            <ac:cxnSpMk id="108" creationId="{8FEE1AA5-6861-2FCA-4823-AFE6E551CAC2}"/>
          </ac:cxnSpMkLst>
        </pc:cxnChg>
        <pc:cxnChg chg="add del mod">
          <ac:chgData name="AUVRAY Antoine (ENGIE Green)" userId="eacbb7a1-9687-47a6-b517-a8dcf24801e0" providerId="ADAL" clId="{AB06A3D1-ADC9-47F2-9BDD-158993261B1F}" dt="2026-07-02T17:18:11.927" v="1266" actId="478"/>
          <ac:cxnSpMkLst>
            <pc:docMk/>
            <pc:sldMk cId="2102467313" sldId="261"/>
            <ac:cxnSpMk id="111" creationId="{E59A3B5F-4E19-D35A-136D-6973C26528A0}"/>
          </ac:cxnSpMkLst>
        </pc:cxnChg>
        <pc:cxnChg chg="add del mod">
          <ac:chgData name="AUVRAY Antoine (ENGIE Green)" userId="eacbb7a1-9687-47a6-b517-a8dcf24801e0" providerId="ADAL" clId="{AB06A3D1-ADC9-47F2-9BDD-158993261B1F}" dt="2026-07-02T17:23:10.642" v="1485" actId="478"/>
          <ac:cxnSpMkLst>
            <pc:docMk/>
            <pc:sldMk cId="2102467313" sldId="261"/>
            <ac:cxnSpMk id="112" creationId="{C411CB42-00E4-FDEA-982A-A7BE67850447}"/>
          </ac:cxnSpMkLst>
        </pc:cxnChg>
        <pc:cxnChg chg="add mod">
          <ac:chgData name="AUVRAY Antoine (ENGIE Green)" userId="eacbb7a1-9687-47a6-b517-a8dcf24801e0" providerId="ADAL" clId="{AB06A3D1-ADC9-47F2-9BDD-158993261B1F}" dt="2026-07-02T17:50:30.131" v="2868" actId="1038"/>
          <ac:cxnSpMkLst>
            <pc:docMk/>
            <pc:sldMk cId="2102467313" sldId="261"/>
            <ac:cxnSpMk id="115" creationId="{6AA264FF-5DAD-3227-8861-928E6AB3155D}"/>
          </ac:cxnSpMkLst>
        </pc:cxnChg>
        <pc:cxnChg chg="mod">
          <ac:chgData name="AUVRAY Antoine (ENGIE Green)" userId="eacbb7a1-9687-47a6-b517-a8dcf24801e0" providerId="ADAL" clId="{AB06A3D1-ADC9-47F2-9BDD-158993261B1F}" dt="2026-07-02T17:14:24.314" v="1024" actId="1035"/>
          <ac:cxnSpMkLst>
            <pc:docMk/>
            <pc:sldMk cId="2102467313" sldId="261"/>
            <ac:cxnSpMk id="127" creationId="{00000000-0000-0000-0000-000000000000}"/>
          </ac:cxnSpMkLst>
        </pc:cxnChg>
        <pc:cxnChg chg="del">
          <ac:chgData name="AUVRAY Antoine (ENGIE Green)" userId="eacbb7a1-9687-47a6-b517-a8dcf24801e0" providerId="ADAL" clId="{AB06A3D1-ADC9-47F2-9BDD-158993261B1F}" dt="2026-07-02T15:45:00.613" v="668" actId="478"/>
          <ac:cxnSpMkLst>
            <pc:docMk/>
            <pc:sldMk cId="2102467313" sldId="261"/>
            <ac:cxnSpMk id="248" creationId="{00000000-0000-0000-0000-000000000000}"/>
          </ac:cxnSpMkLst>
        </pc:cxnChg>
      </pc:sldChg>
    </pc:docChg>
  </pc:docChgLst>
  <pc:docChgLst>
    <pc:chgData name="GRANGEAT Merline (ENGIE Green)" userId="28e2ae40-746d-48b5-b30d-d76495253d24" providerId="ADAL" clId="{3F5E18F0-7CBE-4797-95C2-317214A41E40}"/>
    <pc:docChg chg="custSel modSld">
      <pc:chgData name="GRANGEAT Merline (ENGIE Green)" userId="28e2ae40-746d-48b5-b30d-d76495253d24" providerId="ADAL" clId="{3F5E18F0-7CBE-4797-95C2-317214A41E40}" dt="2026-06-22T08:02:17.815" v="29" actId="1076"/>
      <pc:docMkLst>
        <pc:docMk/>
      </pc:docMkLst>
      <pc:sldChg chg="modSp mod">
        <pc:chgData name="GRANGEAT Merline (ENGIE Green)" userId="28e2ae40-746d-48b5-b30d-d76495253d24" providerId="ADAL" clId="{3F5E18F0-7CBE-4797-95C2-317214A41E40}" dt="2026-06-22T08:02:17.815" v="29" actId="1076"/>
        <pc:sldMkLst>
          <pc:docMk/>
          <pc:sldMk cId="2102467313" sldId="261"/>
        </pc:sldMkLst>
        <pc:spChg chg="mod">
          <ac:chgData name="GRANGEAT Merline (ENGIE Green)" userId="28e2ae40-746d-48b5-b30d-d76495253d24" providerId="ADAL" clId="{3F5E18F0-7CBE-4797-95C2-317214A41E40}" dt="2026-06-22T08:02:17.815" v="29" actId="1076"/>
          <ac:spMkLst>
            <pc:docMk/>
            <pc:sldMk cId="2102467313" sldId="261"/>
            <ac:spMk id="17" creationId="{00000000-0000-0000-0000-000000000000}"/>
          </ac:spMkLst>
        </pc:spChg>
        <pc:spChg chg="mod">
          <ac:chgData name="GRANGEAT Merline (ENGIE Green)" userId="28e2ae40-746d-48b5-b30d-d76495253d24" providerId="ADAL" clId="{3F5E18F0-7CBE-4797-95C2-317214A41E40}" dt="2026-06-22T08:01:58.151" v="28" actId="14100"/>
          <ac:spMkLst>
            <pc:docMk/>
            <pc:sldMk cId="2102467313" sldId="261"/>
            <ac:spMk id="57" creationId="{BE19A092-F70D-612F-F0F9-CDED3BE78982}"/>
          </ac:spMkLst>
        </pc:spChg>
      </pc:sldChg>
    </pc:docChg>
  </pc:docChgLst>
  <pc:docChgLst>
    <pc:chgData name="BOSSARD Ema (ENGIE Green)" userId="S::mq6692@engie.com::7944c06f-5b73-4de2-9640-ba7eaa4697cb" providerId="AD" clId="Web-{9613FB72-96DF-B7DB-07ED-D860513B4F59}"/>
    <pc:docChg chg="modSld">
      <pc:chgData name="BOSSARD Ema (ENGIE Green)" userId="S::mq6692@engie.com::7944c06f-5b73-4de2-9640-ba7eaa4697cb" providerId="AD" clId="Web-{9613FB72-96DF-B7DB-07ED-D860513B4F59}" dt="2026-06-16T15:07:32.692" v="5" actId="14100"/>
      <pc:docMkLst>
        <pc:docMk/>
      </pc:docMkLst>
      <pc:sldChg chg="addSp delSp modSp">
        <pc:chgData name="BOSSARD Ema (ENGIE Green)" userId="S::mq6692@engie.com::7944c06f-5b73-4de2-9640-ba7eaa4697cb" providerId="AD" clId="Web-{9613FB72-96DF-B7DB-07ED-D860513B4F59}" dt="2026-06-16T15:07:32.692" v="5" actId="14100"/>
        <pc:sldMkLst>
          <pc:docMk/>
          <pc:sldMk cId="2102467313" sldId="261"/>
        </pc:sldMkLst>
        <pc:picChg chg="add mod modCrop">
          <ac:chgData name="BOSSARD Ema (ENGIE Green)" userId="S::mq6692@engie.com::7944c06f-5b73-4de2-9640-ba7eaa4697cb" providerId="AD" clId="Web-{9613FB72-96DF-B7DB-07ED-D860513B4F59}" dt="2026-06-16T15:07:32.692" v="5" actId="14100"/>
          <ac:picMkLst>
            <pc:docMk/>
            <pc:sldMk cId="2102467313" sldId="261"/>
            <ac:picMk id="7" creationId="{2D92F6A6-2410-0FCB-0854-89A66A4A6BD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Cliquez et modifiez le titre</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Cliquez pour modifier le style des sous-titres du masque</a:t>
            </a:r>
            <a:endParaRPr lang="en-US"/>
          </a:p>
        </p:txBody>
      </p:sp>
      <p:sp>
        <p:nvSpPr>
          <p:cNvPr id="4" name="Date Placeholder 3"/>
          <p:cNvSpPr>
            <a:spLocks noGrp="1"/>
          </p:cNvSpPr>
          <p:nvPr>
            <p:ph type="dt" sz="half" idx="10"/>
          </p:nvPr>
        </p:nvSpPr>
        <p:spPr/>
        <p:txBody>
          <a:bodyPr/>
          <a:lstStyle/>
          <a:p>
            <a:fld id="{16965D67-0F06-5246-883E-F30CE0F04AC7}" type="datetimeFigureOut">
              <a:t>7/2/2026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16965D67-0F06-5246-883E-F30CE0F04AC7}" type="datetimeFigureOut">
              <a:t>7/2/2026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Cliquez et modifiez le titre</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16965D67-0F06-5246-883E-F30CE0F04AC7}" type="datetimeFigureOut">
              <a:t>7/2/2026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16965D67-0F06-5246-883E-F30CE0F04AC7}" type="datetimeFigureOut">
              <a:t>7/2/2026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Cliquez et modifiez le titre</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6965D67-0F06-5246-883E-F30CE0F04AC7}" type="datetimeFigureOut">
              <a:t>7/2/2026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16965D67-0F06-5246-883E-F30CE0F04AC7}" type="datetimeFigureOut">
              <a:t>7/2/2026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Cliquez et modifiez le titre</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16965D67-0F06-5246-883E-F30CE0F04AC7}" type="datetimeFigureOut">
              <a:t>7/2/2026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Date Placeholder 2"/>
          <p:cNvSpPr>
            <a:spLocks noGrp="1"/>
          </p:cNvSpPr>
          <p:nvPr>
            <p:ph type="dt" sz="half" idx="10"/>
          </p:nvPr>
        </p:nvSpPr>
        <p:spPr/>
        <p:txBody>
          <a:bodyPr/>
          <a:lstStyle/>
          <a:p>
            <a:fld id="{16965D67-0F06-5246-883E-F30CE0F04AC7}" type="datetimeFigureOut">
              <a:t>7/2/2026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965D67-0F06-5246-883E-F30CE0F04AC7}" type="datetimeFigureOut">
              <a:t>7/2/2026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Cliquez et modifiez le titre</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6965D67-0F06-5246-883E-F30CE0F04AC7}" type="datetimeFigureOut">
              <a:t>7/2/2026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Cliquez et modifiez le titre</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Faire glisser l'image vers l'espace réservé ou cliquer sur l'icône pour l'ajouter</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6965D67-0F06-5246-883E-F30CE0F04AC7}" type="datetimeFigureOut">
              <a:t>7/2/2026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491760B-CB8A-1C4E-ABDE-C7170097D5D3}" type="slidenum">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Cliquez et modifiez le titre</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6965D67-0F06-5246-883E-F30CE0F04AC7}" type="datetimeFigureOut">
              <a:t>7/2/2026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491760B-CB8A-1C4E-ABDE-C7170097D5D3}" type="slidenum">
              <a:t>‹#›</a:t>
            </a:fld>
            <a:endParaRPr lang="fr-FR"/>
          </a:p>
        </p:txBody>
      </p:sp>
    </p:spTree>
    <p:extLst>
      <p:ext uri="{BB962C8B-B14F-4D97-AF65-F5344CB8AC3E}">
        <p14:creationId xmlns:p14="http://schemas.microsoft.com/office/powerpoint/2010/main" val="10195663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6858000" cy="1370641"/>
          </a:xfrm>
          <a:prstGeom prst="rect">
            <a:avLst/>
          </a:prstGeom>
          <a:solidFill>
            <a:srgbClr val="1A2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5" name="Rectangle 4"/>
          <p:cNvSpPr/>
          <p:nvPr/>
        </p:nvSpPr>
        <p:spPr>
          <a:xfrm>
            <a:off x="7333332" y="959813"/>
            <a:ext cx="459873" cy="456184"/>
          </a:xfrm>
          <a:prstGeom prst="rect">
            <a:avLst/>
          </a:prstGeom>
          <a:solidFill>
            <a:srgbClr val="007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1313260"/>
            <a:ext cx="4970033" cy="100792"/>
          </a:xfrm>
          <a:prstGeom prst="rect">
            <a:avLst/>
          </a:prstGeom>
          <a:gradFill>
            <a:gsLst>
              <a:gs pos="0">
                <a:srgbClr val="00B5DF"/>
              </a:gs>
              <a:gs pos="100000">
                <a:srgbClr val="69BD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9" name="ZoneTexte 8"/>
          <p:cNvSpPr txBox="1"/>
          <p:nvPr/>
        </p:nvSpPr>
        <p:spPr>
          <a:xfrm>
            <a:off x="303471" y="253324"/>
            <a:ext cx="6260511" cy="892552"/>
          </a:xfrm>
          <a:prstGeom prst="rect">
            <a:avLst/>
          </a:prstGeom>
          <a:noFill/>
        </p:spPr>
        <p:txBody>
          <a:bodyPr wrap="square" lIns="0" tIns="0" rIns="0" bIns="0" rtlCol="0" anchor="t">
            <a:spAutoFit/>
          </a:bodyPr>
          <a:lstStyle/>
          <a:p>
            <a:pPr algn="ctr"/>
            <a:r>
              <a:rPr lang="fr-FR">
                <a:solidFill>
                  <a:schemeClr val="bg1"/>
                </a:solidFill>
                <a:latin typeface="Arial" charset="0"/>
                <a:ea typeface="Arial" charset="0"/>
                <a:cs typeface="Arial" charset="0"/>
              </a:rPr>
              <a:t>Enjeux agricoles</a:t>
            </a:r>
          </a:p>
          <a:p>
            <a:pPr algn="ctr"/>
            <a:r>
              <a:rPr lang="fr-FR" sz="2000" b="1">
                <a:solidFill>
                  <a:schemeClr val="bg1"/>
                </a:solidFill>
                <a:latin typeface="Arial" charset="0"/>
                <a:ea typeface="Arial" charset="0"/>
                <a:cs typeface="Arial" charset="0"/>
              </a:rPr>
              <a:t>Projet agrivoltaïque</a:t>
            </a:r>
          </a:p>
          <a:p>
            <a:pPr algn="ctr"/>
            <a:r>
              <a:rPr lang="fr-FR" sz="2000" b="1">
                <a:solidFill>
                  <a:schemeClr val="bg1"/>
                </a:solidFill>
                <a:latin typeface="Arial"/>
                <a:ea typeface="Arial" charset="0"/>
                <a:cs typeface="Arial"/>
              </a:rPr>
              <a:t>de la Plate Pierre</a:t>
            </a:r>
            <a:endParaRPr lang="fr-FR" b="1">
              <a:solidFill>
                <a:schemeClr val="bg1"/>
              </a:solidFill>
              <a:latin typeface="Arial"/>
              <a:ea typeface="Arial" charset="0"/>
              <a:cs typeface="Arial" charset="0"/>
            </a:endParaRPr>
          </a:p>
        </p:txBody>
      </p:sp>
      <p:sp>
        <p:nvSpPr>
          <p:cNvPr id="12" name="Rectangle 11"/>
          <p:cNvSpPr/>
          <p:nvPr/>
        </p:nvSpPr>
        <p:spPr>
          <a:xfrm>
            <a:off x="296863" y="1575837"/>
            <a:ext cx="6264000" cy="256398"/>
          </a:xfrm>
          <a:prstGeom prst="rect">
            <a:avLst/>
          </a:prstGeom>
          <a:solidFill>
            <a:srgbClr val="0E1F4B"/>
          </a:solidFill>
          <a:ln w="6350">
            <a:solidFill>
              <a:srgbClr val="1B25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34" name="ZoneTexte 33"/>
          <p:cNvSpPr txBox="1"/>
          <p:nvPr/>
        </p:nvSpPr>
        <p:spPr>
          <a:xfrm>
            <a:off x="635750" y="1617163"/>
            <a:ext cx="2452601" cy="169277"/>
          </a:xfrm>
          <a:prstGeom prst="rect">
            <a:avLst/>
          </a:prstGeom>
          <a:noFill/>
        </p:spPr>
        <p:txBody>
          <a:bodyPr wrap="square" lIns="0" tIns="0" rIns="0" bIns="0" rtlCol="0">
            <a:spAutoFit/>
          </a:bodyPr>
          <a:lstStyle/>
          <a:p>
            <a:pPr algn="ctr"/>
            <a:r>
              <a:rPr lang="fr-FR" sz="1100" b="1">
                <a:solidFill>
                  <a:schemeClr val="bg1"/>
                </a:solidFill>
                <a:latin typeface="Arial" charset="0"/>
                <a:ea typeface="Arial" charset="0"/>
                <a:cs typeface="Arial" charset="0"/>
              </a:rPr>
              <a:t>Acteurs du Projet</a:t>
            </a:r>
            <a:r>
              <a:rPr lang="fr-FR" sz="1100" b="1">
                <a:solidFill>
                  <a:schemeClr val="bg1"/>
                </a:solidFill>
                <a:effectLst/>
                <a:latin typeface="Arial" charset="0"/>
                <a:ea typeface="Arial" charset="0"/>
                <a:cs typeface="Arial" charset="0"/>
              </a:rPr>
              <a:t> </a:t>
            </a:r>
            <a:endParaRPr lang="fr-FR" sz="1100" b="1">
              <a:solidFill>
                <a:schemeClr val="bg1"/>
              </a:solidFill>
              <a:latin typeface="Arial" charset="0"/>
              <a:ea typeface="Arial" charset="0"/>
              <a:cs typeface="Arial" charset="0"/>
            </a:endParaRPr>
          </a:p>
        </p:txBody>
      </p:sp>
      <p:sp>
        <p:nvSpPr>
          <p:cNvPr id="37" name="ZoneTexte 36"/>
          <p:cNvSpPr txBox="1"/>
          <p:nvPr/>
        </p:nvSpPr>
        <p:spPr>
          <a:xfrm>
            <a:off x="3684648" y="1619407"/>
            <a:ext cx="2717118" cy="169277"/>
          </a:xfrm>
          <a:prstGeom prst="rect">
            <a:avLst/>
          </a:prstGeom>
          <a:noFill/>
        </p:spPr>
        <p:txBody>
          <a:bodyPr wrap="square" lIns="0" tIns="0" rIns="0" bIns="0" rtlCol="0">
            <a:spAutoFit/>
          </a:bodyPr>
          <a:lstStyle/>
          <a:p>
            <a:pPr algn="ctr"/>
            <a:r>
              <a:rPr lang="fr-FR" sz="1100" b="1">
                <a:solidFill>
                  <a:schemeClr val="bg1"/>
                </a:solidFill>
                <a:latin typeface="Arial" charset="0"/>
                <a:ea typeface="Arial" charset="0"/>
                <a:cs typeface="Arial" charset="0"/>
              </a:rPr>
              <a:t>Localisation</a:t>
            </a:r>
            <a:r>
              <a:rPr lang="fr-FR" sz="1100" b="1">
                <a:solidFill>
                  <a:schemeClr val="bg1"/>
                </a:solidFill>
                <a:effectLst/>
                <a:latin typeface="Arial" charset="0"/>
                <a:ea typeface="Arial" charset="0"/>
                <a:cs typeface="Arial" charset="0"/>
              </a:rPr>
              <a:t> </a:t>
            </a:r>
            <a:endParaRPr lang="fr-FR" sz="1100" b="1">
              <a:solidFill>
                <a:schemeClr val="bg1"/>
              </a:solidFill>
              <a:latin typeface="Arial" charset="0"/>
              <a:ea typeface="Arial" charset="0"/>
              <a:cs typeface="Arial" charset="0"/>
            </a:endParaRPr>
          </a:p>
        </p:txBody>
      </p:sp>
      <p:sp>
        <p:nvSpPr>
          <p:cNvPr id="39" name="Rectangle 38"/>
          <p:cNvSpPr/>
          <p:nvPr/>
        </p:nvSpPr>
        <p:spPr>
          <a:xfrm>
            <a:off x="296862" y="1828850"/>
            <a:ext cx="6264000" cy="1041870"/>
          </a:xfrm>
          <a:prstGeom prst="rect">
            <a:avLst/>
          </a:prstGeom>
          <a:noFill/>
          <a:ln w="6350">
            <a:solidFill>
              <a:srgbClr val="0E1F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40" name="ZoneTexte 39"/>
          <p:cNvSpPr txBox="1"/>
          <p:nvPr/>
        </p:nvSpPr>
        <p:spPr>
          <a:xfrm>
            <a:off x="407423" y="1825753"/>
            <a:ext cx="1451694" cy="230751"/>
          </a:xfrm>
          <a:prstGeom prst="rect">
            <a:avLst/>
          </a:prstGeom>
          <a:noFill/>
        </p:spPr>
        <p:txBody>
          <a:bodyPr wrap="square" lIns="0" tIns="0" rIns="0" bIns="0" rtlCol="0" anchor="ctr" anchorCtr="0">
            <a:noAutofit/>
          </a:bodyPr>
          <a:lstStyle/>
          <a:p>
            <a:pPr algn="ctr"/>
            <a:r>
              <a:rPr lang="fr-FR" sz="900" b="1">
                <a:solidFill>
                  <a:srgbClr val="0E1F4B"/>
                </a:solidFill>
                <a:latin typeface="Arial" charset="0"/>
                <a:ea typeface="Arial" charset="0"/>
                <a:cs typeface="Arial" charset="0"/>
              </a:rPr>
              <a:t>Exploitations agricoles</a:t>
            </a:r>
            <a:r>
              <a:rPr lang="fr-FR" sz="900" b="1">
                <a:solidFill>
                  <a:srgbClr val="0E1F4B"/>
                </a:solidFill>
                <a:effectLst/>
                <a:latin typeface="Arial" charset="0"/>
                <a:ea typeface="Arial" charset="0"/>
                <a:cs typeface="Arial" charset="0"/>
              </a:rPr>
              <a:t> </a:t>
            </a:r>
            <a:endParaRPr lang="fr-FR" sz="900" b="1">
              <a:solidFill>
                <a:srgbClr val="0E1F4B"/>
              </a:solidFill>
              <a:latin typeface="Arial" charset="0"/>
              <a:ea typeface="Arial" charset="0"/>
              <a:cs typeface="Arial" charset="0"/>
            </a:endParaRPr>
          </a:p>
        </p:txBody>
      </p:sp>
      <p:sp>
        <p:nvSpPr>
          <p:cNvPr id="43" name="ZoneTexte 42"/>
          <p:cNvSpPr txBox="1"/>
          <p:nvPr/>
        </p:nvSpPr>
        <p:spPr>
          <a:xfrm>
            <a:off x="1915498" y="2465160"/>
            <a:ext cx="796572" cy="257180"/>
          </a:xfrm>
          <a:prstGeom prst="rect">
            <a:avLst/>
          </a:prstGeom>
          <a:noFill/>
        </p:spPr>
        <p:txBody>
          <a:bodyPr wrap="square" lIns="0" tIns="0" rIns="0" bIns="0" rtlCol="0" anchor="ctr" anchorCtr="0">
            <a:noAutofit/>
          </a:bodyPr>
          <a:lstStyle/>
          <a:p>
            <a:pPr algn="ctr"/>
            <a:r>
              <a:rPr lang="fr-FR" sz="900" b="1">
                <a:solidFill>
                  <a:srgbClr val="0E1F4B"/>
                </a:solidFill>
                <a:effectLst/>
                <a:latin typeface="Arial" charset="0"/>
                <a:ea typeface="Arial" charset="0"/>
                <a:cs typeface="Arial" charset="0"/>
              </a:rPr>
              <a:t>Développeur </a:t>
            </a:r>
            <a:endParaRPr lang="fr-FR" sz="900" b="1">
              <a:solidFill>
                <a:srgbClr val="0E1F4B"/>
              </a:solidFill>
              <a:latin typeface="Arial" charset="0"/>
              <a:ea typeface="Arial" charset="0"/>
              <a:cs typeface="Arial" charset="0"/>
            </a:endParaRPr>
          </a:p>
        </p:txBody>
      </p:sp>
      <p:sp>
        <p:nvSpPr>
          <p:cNvPr id="44" name="ZoneTexte 43"/>
          <p:cNvSpPr txBox="1"/>
          <p:nvPr/>
        </p:nvSpPr>
        <p:spPr>
          <a:xfrm>
            <a:off x="3527808" y="1872848"/>
            <a:ext cx="598592" cy="280673"/>
          </a:xfrm>
          <a:prstGeom prst="rect">
            <a:avLst/>
          </a:prstGeom>
          <a:noFill/>
        </p:spPr>
        <p:txBody>
          <a:bodyPr wrap="square" lIns="0" tIns="0" rIns="0" bIns="0" rtlCol="0" anchor="ctr" anchorCtr="0">
            <a:noAutofit/>
          </a:bodyPr>
          <a:lstStyle/>
          <a:p>
            <a:pPr algn="ctr"/>
            <a:r>
              <a:rPr lang="fr-FR" sz="900" b="1">
                <a:solidFill>
                  <a:srgbClr val="0E1F4B"/>
                </a:solidFill>
                <a:latin typeface="Arial" charset="0"/>
                <a:ea typeface="Arial" charset="0"/>
                <a:cs typeface="Arial" charset="0"/>
              </a:rPr>
              <a:t>EPCI</a:t>
            </a:r>
          </a:p>
        </p:txBody>
      </p:sp>
      <p:sp>
        <p:nvSpPr>
          <p:cNvPr id="45" name="ZoneTexte 44"/>
          <p:cNvSpPr txBox="1"/>
          <p:nvPr/>
        </p:nvSpPr>
        <p:spPr>
          <a:xfrm>
            <a:off x="3502415" y="2204486"/>
            <a:ext cx="673234" cy="280673"/>
          </a:xfrm>
          <a:prstGeom prst="rect">
            <a:avLst/>
          </a:prstGeom>
          <a:noFill/>
        </p:spPr>
        <p:txBody>
          <a:bodyPr wrap="square" lIns="0" tIns="0" rIns="0" bIns="0" rtlCol="0" anchor="ctr" anchorCtr="0">
            <a:noAutofit/>
          </a:bodyPr>
          <a:lstStyle/>
          <a:p>
            <a:pPr algn="ctr"/>
            <a:r>
              <a:rPr lang="fr-FR" sz="900" b="1">
                <a:solidFill>
                  <a:srgbClr val="0E1F4B"/>
                </a:solidFill>
                <a:latin typeface="Arial" charset="0"/>
                <a:ea typeface="Arial" charset="0"/>
                <a:cs typeface="Arial" charset="0"/>
              </a:rPr>
              <a:t>Communes</a:t>
            </a:r>
          </a:p>
        </p:txBody>
      </p:sp>
      <p:sp>
        <p:nvSpPr>
          <p:cNvPr id="46" name="ZoneTexte 45"/>
          <p:cNvSpPr txBox="1"/>
          <p:nvPr/>
        </p:nvSpPr>
        <p:spPr>
          <a:xfrm>
            <a:off x="3539736" y="2542355"/>
            <a:ext cx="598592" cy="280673"/>
          </a:xfrm>
          <a:prstGeom prst="rect">
            <a:avLst/>
          </a:prstGeom>
          <a:noFill/>
        </p:spPr>
        <p:txBody>
          <a:bodyPr wrap="square" lIns="0" tIns="0" rIns="0" bIns="0" rtlCol="0" anchor="ctr" anchorCtr="0">
            <a:noAutofit/>
          </a:bodyPr>
          <a:lstStyle/>
          <a:p>
            <a:pPr algn="ctr"/>
            <a:r>
              <a:rPr lang="fr-FR" sz="900" b="1">
                <a:solidFill>
                  <a:srgbClr val="0E1F4B"/>
                </a:solidFill>
                <a:latin typeface="Arial" charset="0"/>
                <a:ea typeface="Arial" charset="0"/>
                <a:cs typeface="Arial" charset="0"/>
              </a:rPr>
              <a:t>Lieu-Dit</a:t>
            </a:r>
          </a:p>
        </p:txBody>
      </p:sp>
      <p:sp>
        <p:nvSpPr>
          <p:cNvPr id="47" name="ZoneTexte 46"/>
          <p:cNvSpPr txBox="1"/>
          <p:nvPr/>
        </p:nvSpPr>
        <p:spPr>
          <a:xfrm>
            <a:off x="4352658" y="1868262"/>
            <a:ext cx="2171316" cy="280673"/>
          </a:xfrm>
          <a:prstGeom prst="rect">
            <a:avLst/>
          </a:prstGeom>
          <a:noFill/>
        </p:spPr>
        <p:txBody>
          <a:bodyPr wrap="square" lIns="0" tIns="0" rIns="0" bIns="0" rtlCol="0" anchor="ctr" anchorCtr="0">
            <a:noAutofit/>
          </a:bodyPr>
          <a:lstStyle/>
          <a:p>
            <a:r>
              <a:rPr lang="fr-FR" sz="900">
                <a:solidFill>
                  <a:srgbClr val="0E1F4B"/>
                </a:solidFill>
                <a:latin typeface="Arial" charset="0"/>
                <a:ea typeface="Arial" charset="0"/>
                <a:cs typeface="Arial" charset="0"/>
              </a:rPr>
              <a:t>Communauté de communes du </a:t>
            </a:r>
            <a:r>
              <a:rPr lang="fr-FR" sz="900" b="1">
                <a:solidFill>
                  <a:srgbClr val="0E1F4B"/>
                </a:solidFill>
                <a:latin typeface="Arial" charset="0"/>
                <a:ea typeface="Arial" charset="0"/>
                <a:cs typeface="Arial" charset="0"/>
              </a:rPr>
              <a:t>Bassin de Joinville en Champagne</a:t>
            </a:r>
          </a:p>
        </p:txBody>
      </p:sp>
      <p:sp>
        <p:nvSpPr>
          <p:cNvPr id="48" name="ZoneTexte 47"/>
          <p:cNvSpPr txBox="1"/>
          <p:nvPr/>
        </p:nvSpPr>
        <p:spPr>
          <a:xfrm>
            <a:off x="4352658" y="2197993"/>
            <a:ext cx="1713079" cy="280673"/>
          </a:xfrm>
          <a:prstGeom prst="rect">
            <a:avLst/>
          </a:prstGeom>
          <a:noFill/>
        </p:spPr>
        <p:txBody>
          <a:bodyPr wrap="square" lIns="0" tIns="0" rIns="0" bIns="0" rtlCol="0" anchor="ctr" anchorCtr="0">
            <a:noAutofit/>
          </a:bodyPr>
          <a:lstStyle/>
          <a:p>
            <a:r>
              <a:rPr lang="fr-FR" sz="900">
                <a:solidFill>
                  <a:srgbClr val="0E1F4B"/>
                </a:solidFill>
                <a:latin typeface="Arial" charset="0"/>
                <a:ea typeface="Arial" charset="0"/>
                <a:cs typeface="Arial" charset="0"/>
              </a:rPr>
              <a:t>Joinville (52300) et Rupt (52300)</a:t>
            </a:r>
            <a:endParaRPr lang="fr-FR" sz="900" b="1">
              <a:solidFill>
                <a:srgbClr val="0E1F4B"/>
              </a:solidFill>
              <a:latin typeface="Arial" charset="0"/>
              <a:ea typeface="Arial" charset="0"/>
              <a:cs typeface="Arial" charset="0"/>
            </a:endParaRPr>
          </a:p>
        </p:txBody>
      </p:sp>
      <p:sp>
        <p:nvSpPr>
          <p:cNvPr id="49" name="ZoneTexte 48"/>
          <p:cNvSpPr txBox="1"/>
          <p:nvPr/>
        </p:nvSpPr>
        <p:spPr>
          <a:xfrm>
            <a:off x="4352658" y="2541797"/>
            <a:ext cx="2194179" cy="280673"/>
          </a:xfrm>
          <a:prstGeom prst="rect">
            <a:avLst/>
          </a:prstGeom>
          <a:noFill/>
        </p:spPr>
        <p:txBody>
          <a:bodyPr wrap="square" lIns="0" tIns="0" rIns="0" bIns="0" rtlCol="0" anchor="ctr" anchorCtr="0">
            <a:noAutofit/>
          </a:bodyPr>
          <a:lstStyle/>
          <a:p>
            <a:r>
              <a:rPr lang="fr-FR" sz="900">
                <a:solidFill>
                  <a:srgbClr val="0E1F4B"/>
                </a:solidFill>
                <a:latin typeface="Arial" charset="0"/>
                <a:ea typeface="Arial" charset="0"/>
                <a:cs typeface="Arial" charset="0"/>
              </a:rPr>
              <a:t>La Plate Pierre</a:t>
            </a:r>
            <a:endParaRPr lang="fr-FR" sz="900" b="1">
              <a:solidFill>
                <a:srgbClr val="0E1F4B"/>
              </a:solidFill>
              <a:latin typeface="Arial" charset="0"/>
              <a:ea typeface="Arial" charset="0"/>
              <a:cs typeface="Arial" charset="0"/>
            </a:endParaRPr>
          </a:p>
        </p:txBody>
      </p:sp>
      <p:cxnSp>
        <p:nvCxnSpPr>
          <p:cNvPr id="50" name="Connecteur droit 49"/>
          <p:cNvCxnSpPr>
            <a:cxnSpLocks/>
          </p:cNvCxnSpPr>
          <p:nvPr/>
        </p:nvCxnSpPr>
        <p:spPr>
          <a:xfrm>
            <a:off x="3424676" y="1627856"/>
            <a:ext cx="0" cy="1692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a:cxnSpLocks/>
          </p:cNvCxnSpPr>
          <p:nvPr/>
        </p:nvCxnSpPr>
        <p:spPr>
          <a:xfrm>
            <a:off x="3424676" y="1866372"/>
            <a:ext cx="0" cy="97200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a:cxnSpLocks/>
          </p:cNvCxnSpPr>
          <p:nvPr/>
        </p:nvCxnSpPr>
        <p:spPr>
          <a:xfrm>
            <a:off x="4250517" y="1866372"/>
            <a:ext cx="0" cy="97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a:cxnSpLocks/>
          </p:cNvCxnSpPr>
          <p:nvPr/>
        </p:nvCxnSpPr>
        <p:spPr>
          <a:xfrm>
            <a:off x="2007384" y="2356873"/>
            <a:ext cx="1332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a:cxnSpLocks/>
          </p:cNvCxnSpPr>
          <p:nvPr/>
        </p:nvCxnSpPr>
        <p:spPr>
          <a:xfrm>
            <a:off x="3455616" y="2188380"/>
            <a:ext cx="756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a:cxnSpLocks/>
          </p:cNvCxnSpPr>
          <p:nvPr/>
        </p:nvCxnSpPr>
        <p:spPr>
          <a:xfrm>
            <a:off x="3455760" y="2498978"/>
            <a:ext cx="756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a:cxnSpLocks/>
          </p:cNvCxnSpPr>
          <p:nvPr/>
        </p:nvCxnSpPr>
        <p:spPr>
          <a:xfrm>
            <a:off x="4285598" y="2188542"/>
            <a:ext cx="2232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86078" y="-23943"/>
            <a:ext cx="294014" cy="29699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p:cNvSpPr/>
          <p:nvPr/>
        </p:nvSpPr>
        <p:spPr>
          <a:xfrm>
            <a:off x="7333332" y="1536284"/>
            <a:ext cx="459873" cy="456184"/>
          </a:xfrm>
          <a:prstGeom prst="rect">
            <a:avLst/>
          </a:prstGeom>
          <a:solidFill>
            <a:srgbClr val="ABCD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ectangle 150"/>
          <p:cNvSpPr/>
          <p:nvPr/>
        </p:nvSpPr>
        <p:spPr>
          <a:xfrm>
            <a:off x="7333332" y="2112755"/>
            <a:ext cx="459873" cy="456184"/>
          </a:xfrm>
          <a:prstGeom prst="rect">
            <a:avLst/>
          </a:prstGeom>
          <a:solidFill>
            <a:srgbClr val="E26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ectangle 151"/>
          <p:cNvSpPr/>
          <p:nvPr/>
        </p:nvSpPr>
        <p:spPr>
          <a:xfrm>
            <a:off x="7333332" y="2689227"/>
            <a:ext cx="459873" cy="456184"/>
          </a:xfrm>
          <a:prstGeom prst="rect">
            <a:avLst/>
          </a:prstGeom>
          <a:solidFill>
            <a:srgbClr val="F4B4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nvSpPr>
        <p:spPr>
          <a:xfrm>
            <a:off x="7333332" y="383342"/>
            <a:ext cx="459873" cy="456184"/>
          </a:xfrm>
          <a:prstGeom prst="rect">
            <a:avLst/>
          </a:prstGeom>
          <a:solidFill>
            <a:srgbClr val="1B2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8" name="Connecteur droit 107">
            <a:extLst>
              <a:ext uri="{FF2B5EF4-FFF2-40B4-BE49-F238E27FC236}">
                <a16:creationId xmlns:a16="http://schemas.microsoft.com/office/drawing/2014/main" id="{8FEE1AA5-6861-2FCA-4823-AFE6E551CAC2}"/>
              </a:ext>
            </a:extLst>
          </p:cNvPr>
          <p:cNvCxnSpPr>
            <a:cxnSpLocks/>
          </p:cNvCxnSpPr>
          <p:nvPr/>
        </p:nvCxnSpPr>
        <p:spPr>
          <a:xfrm>
            <a:off x="1923092" y="1866372"/>
            <a:ext cx="0" cy="97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sp>
        <p:nvSpPr>
          <p:cNvPr id="132" name="ZoneTexte 131">
            <a:extLst>
              <a:ext uri="{FF2B5EF4-FFF2-40B4-BE49-F238E27FC236}">
                <a16:creationId xmlns:a16="http://schemas.microsoft.com/office/drawing/2014/main" id="{670992D2-0957-2649-C5E8-D3F809E81BDD}"/>
              </a:ext>
            </a:extLst>
          </p:cNvPr>
          <p:cNvSpPr txBox="1"/>
          <p:nvPr/>
        </p:nvSpPr>
        <p:spPr>
          <a:xfrm>
            <a:off x="2042510" y="1796984"/>
            <a:ext cx="1219979" cy="257180"/>
          </a:xfrm>
          <a:prstGeom prst="rect">
            <a:avLst/>
          </a:prstGeom>
          <a:noFill/>
        </p:spPr>
        <p:txBody>
          <a:bodyPr wrap="square" lIns="0" tIns="0" rIns="0" bIns="0" rtlCol="0" anchor="ctr" anchorCtr="0">
            <a:noAutofit/>
          </a:bodyPr>
          <a:lstStyle/>
          <a:p>
            <a:pPr algn="ctr"/>
            <a:r>
              <a:rPr lang="fr-FR" sz="900" b="1">
                <a:solidFill>
                  <a:srgbClr val="0E1F4B"/>
                </a:solidFill>
                <a:latin typeface="Arial" charset="0"/>
                <a:ea typeface="Arial" charset="0"/>
                <a:cs typeface="Arial" charset="0"/>
              </a:rPr>
              <a:t>Appui technique</a:t>
            </a:r>
          </a:p>
        </p:txBody>
      </p:sp>
      <p:cxnSp>
        <p:nvCxnSpPr>
          <p:cNvPr id="3" name="Connecteur droit 2">
            <a:extLst>
              <a:ext uri="{FF2B5EF4-FFF2-40B4-BE49-F238E27FC236}">
                <a16:creationId xmlns:a16="http://schemas.microsoft.com/office/drawing/2014/main" id="{D79A87E7-06CE-5FCC-DE0C-3BA22EC6DD44}"/>
              </a:ext>
            </a:extLst>
          </p:cNvPr>
          <p:cNvCxnSpPr>
            <a:cxnSpLocks/>
          </p:cNvCxnSpPr>
          <p:nvPr/>
        </p:nvCxnSpPr>
        <p:spPr>
          <a:xfrm>
            <a:off x="4285598" y="2499140"/>
            <a:ext cx="2232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grpSp>
        <p:nvGrpSpPr>
          <p:cNvPr id="54" name="Groupe 53">
            <a:extLst>
              <a:ext uri="{FF2B5EF4-FFF2-40B4-BE49-F238E27FC236}">
                <a16:creationId xmlns:a16="http://schemas.microsoft.com/office/drawing/2014/main" id="{E2657D95-82FE-3AC9-ECE5-D1216B00FEBD}"/>
              </a:ext>
            </a:extLst>
          </p:cNvPr>
          <p:cNvGrpSpPr/>
          <p:nvPr/>
        </p:nvGrpSpPr>
        <p:grpSpPr>
          <a:xfrm>
            <a:off x="301611" y="7011857"/>
            <a:ext cx="6264001" cy="2069775"/>
            <a:chOff x="301611" y="6907082"/>
            <a:chExt cx="6264001" cy="2069775"/>
          </a:xfrm>
        </p:grpSpPr>
        <p:sp>
          <p:nvSpPr>
            <p:cNvPr id="17" name="Rectangle 16"/>
            <p:cNvSpPr/>
            <p:nvPr/>
          </p:nvSpPr>
          <p:spPr>
            <a:xfrm>
              <a:off x="301611" y="7164159"/>
              <a:ext cx="6264000" cy="1812698"/>
            </a:xfrm>
            <a:prstGeom prst="rect">
              <a:avLst/>
            </a:prstGeom>
            <a:solidFill>
              <a:schemeClr val="accent5">
                <a:lumMod val="60000"/>
                <a:lumOff val="40000"/>
              </a:schemeClr>
            </a:solidFill>
            <a:ln w="6350">
              <a:solidFill>
                <a:srgbClr val="0E1F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27" name="Rectangle 26"/>
            <p:cNvSpPr/>
            <p:nvPr/>
          </p:nvSpPr>
          <p:spPr>
            <a:xfrm>
              <a:off x="301612" y="6907082"/>
              <a:ext cx="6264000" cy="256398"/>
            </a:xfrm>
            <a:prstGeom prst="rect">
              <a:avLst/>
            </a:prstGeom>
            <a:solidFill>
              <a:srgbClr val="0E1F4B"/>
            </a:solidFill>
            <a:ln w="6350">
              <a:solidFill>
                <a:srgbClr val="0E1F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36" name="ZoneTexte 35"/>
            <p:cNvSpPr txBox="1"/>
            <p:nvPr/>
          </p:nvSpPr>
          <p:spPr>
            <a:xfrm>
              <a:off x="385399" y="6958597"/>
              <a:ext cx="6111663" cy="169277"/>
            </a:xfrm>
            <a:prstGeom prst="rect">
              <a:avLst/>
            </a:prstGeom>
            <a:noFill/>
          </p:spPr>
          <p:txBody>
            <a:bodyPr wrap="square" lIns="0" tIns="0" rIns="0" bIns="0" rtlCol="0">
              <a:spAutoFit/>
            </a:bodyPr>
            <a:lstStyle/>
            <a:p>
              <a:pPr algn="ctr"/>
              <a:r>
                <a:rPr lang="fr-FR" sz="1100" b="1">
                  <a:solidFill>
                    <a:schemeClr val="bg1"/>
                  </a:solidFill>
                  <a:latin typeface="Arial" charset="0"/>
                  <a:ea typeface="Arial" charset="0"/>
                  <a:cs typeface="Arial" charset="0"/>
                </a:rPr>
                <a:t>Un projet qui accompagne l’installation d’un jeune éleveur</a:t>
              </a:r>
            </a:p>
          </p:txBody>
        </p:sp>
        <p:sp>
          <p:nvSpPr>
            <p:cNvPr id="57" name="ZoneTexte 56">
              <a:extLst>
                <a:ext uri="{FF2B5EF4-FFF2-40B4-BE49-F238E27FC236}">
                  <a16:creationId xmlns:a16="http://schemas.microsoft.com/office/drawing/2014/main" id="{BE19A092-F70D-612F-F0F9-CDED3BE78982}"/>
                </a:ext>
              </a:extLst>
            </p:cNvPr>
            <p:cNvSpPr txBox="1"/>
            <p:nvPr/>
          </p:nvSpPr>
          <p:spPr>
            <a:xfrm>
              <a:off x="369426" y="7382198"/>
              <a:ext cx="6047865" cy="1507755"/>
            </a:xfrm>
            <a:prstGeom prst="rect">
              <a:avLst/>
            </a:prstGeom>
            <a:noFill/>
          </p:spPr>
          <p:txBody>
            <a:bodyPr wrap="square" lIns="0" tIns="0" rIns="0" bIns="0" rtlCol="0" anchor="ctr" anchorCtr="0">
              <a:noAutofit/>
            </a:bodyPr>
            <a:lstStyle/>
            <a:p>
              <a:pPr marL="171450" indent="-171450" algn="just">
                <a:spcAft>
                  <a:spcPts val="300"/>
                </a:spcAft>
                <a:buClr>
                  <a:srgbClr val="1D2643"/>
                </a:buClr>
                <a:buFont typeface="Arial" panose="020B0604020202020204" pitchFamily="34" charset="0"/>
                <a:buChar char="•"/>
              </a:pPr>
              <a:r>
                <a:rPr lang="fr-FR" sz="900" b="1">
                  <a:solidFill>
                    <a:srgbClr val="0E1F4B"/>
                  </a:solidFill>
                  <a:latin typeface="Arial"/>
                  <a:cs typeface="Arial"/>
                </a:rPr>
                <a:t>Un potentiel des sols modéré, adapté à la prairie – </a:t>
              </a:r>
              <a:r>
                <a:rPr lang="fr-FR" sz="900">
                  <a:solidFill>
                    <a:srgbClr val="0E1F4B"/>
                  </a:solidFill>
                  <a:latin typeface="Arial"/>
                  <a:cs typeface="Arial"/>
                </a:rPr>
                <a:t>Les sols ont une relativement bonne fertilité mais sont caillouteux, peu profonds et avec une réserve hydrique limitée.</a:t>
              </a:r>
            </a:p>
            <a:p>
              <a:pPr algn="just">
                <a:spcAft>
                  <a:spcPts val="300"/>
                </a:spcAft>
                <a:buClr>
                  <a:srgbClr val="1D2643"/>
                </a:buClr>
              </a:pPr>
              <a:endParaRPr lang="fr-FR" sz="900">
                <a:solidFill>
                  <a:srgbClr val="0E1F4B"/>
                </a:solidFill>
                <a:latin typeface="Arial"/>
                <a:cs typeface="Arial"/>
              </a:endParaRPr>
            </a:p>
            <a:p>
              <a:pPr marL="171450" indent="-171450" algn="just">
                <a:spcAft>
                  <a:spcPts val="300"/>
                </a:spcAft>
                <a:buClr>
                  <a:srgbClr val="1D2643"/>
                </a:buClr>
                <a:buFont typeface="Arial" panose="020B0604020202020204" pitchFamily="34" charset="0"/>
                <a:buChar char="•"/>
              </a:pPr>
              <a:r>
                <a:rPr lang="fr-FR" sz="900" b="1">
                  <a:solidFill>
                    <a:srgbClr val="0E1F4B"/>
                  </a:solidFill>
                  <a:latin typeface="Arial"/>
                  <a:cs typeface="Arial"/>
                </a:rPr>
                <a:t>Un jeune éleveur motivé et avec de l’expérience</a:t>
              </a:r>
              <a:r>
                <a:rPr lang="fr-FR" sz="900">
                  <a:solidFill>
                    <a:srgbClr val="0E1F4B"/>
                  </a:solidFill>
                  <a:latin typeface="Arial"/>
                  <a:cs typeface="Arial"/>
                </a:rPr>
                <a:t> – Florent BOTTA dispose d’une petite troupe de brebis d’environ 20 brebis déclarées. Il possède une solide connaissance du métier d’éleveur : expériences professionnelles en élevage ainsi qu’en fromagerie, stage dans le cadre du parcours à l’installation et accompagnement technique par des connaissances (notamment la famille PAQUET).</a:t>
              </a:r>
            </a:p>
            <a:p>
              <a:pPr marL="171450" indent="-171450" algn="just">
                <a:spcAft>
                  <a:spcPts val="300"/>
                </a:spcAft>
                <a:buClr>
                  <a:srgbClr val="1D2643"/>
                </a:buClr>
                <a:buFont typeface="Arial" panose="020B0604020202020204" pitchFamily="34" charset="0"/>
                <a:buChar char="•"/>
              </a:pPr>
              <a:endParaRPr lang="fr-FR" sz="900">
                <a:solidFill>
                  <a:srgbClr val="0E1F4B"/>
                </a:solidFill>
                <a:latin typeface="Arial"/>
                <a:cs typeface="Arial"/>
              </a:endParaRPr>
            </a:p>
            <a:p>
              <a:pPr marL="171450" indent="-171450" algn="just">
                <a:spcAft>
                  <a:spcPts val="300"/>
                </a:spcAft>
                <a:buClr>
                  <a:srgbClr val="1D2643"/>
                </a:buClr>
                <a:buFont typeface="Arial" panose="020B0604020202020204" pitchFamily="34" charset="0"/>
                <a:buChar char="•"/>
              </a:pPr>
              <a:r>
                <a:rPr lang="fr-FR" sz="900" b="1">
                  <a:solidFill>
                    <a:srgbClr val="0E1F4B"/>
                  </a:solidFill>
                  <a:latin typeface="Arial"/>
                  <a:cs typeface="Arial"/>
                </a:rPr>
                <a:t>Un projet d’installation réfléchi</a:t>
              </a:r>
              <a:r>
                <a:rPr lang="fr-FR" sz="900">
                  <a:solidFill>
                    <a:srgbClr val="0E1F4B"/>
                  </a:solidFill>
                  <a:latin typeface="Arial"/>
                  <a:cs typeface="Arial"/>
                </a:rPr>
                <a:t> – M. BOTTA a déjà muri son projet d’élevage ovins allaitants, tant dans le dimensionnement du troupeau, du système d’élevage, des débouchés que de la structuration de l’atelier. C’est une réflexion menée depuis plusieurs années qu’il souhaite concrétiser.</a:t>
              </a:r>
            </a:p>
            <a:p>
              <a:pPr algn="just">
                <a:spcAft>
                  <a:spcPts val="300"/>
                </a:spcAft>
                <a:buClr>
                  <a:srgbClr val="1D2643"/>
                </a:buClr>
              </a:pPr>
              <a:endParaRPr lang="fr-FR" sz="900" b="1">
                <a:solidFill>
                  <a:srgbClr val="0E1F4B"/>
                </a:solidFill>
                <a:latin typeface="Arial"/>
                <a:cs typeface="Arial"/>
              </a:endParaRPr>
            </a:p>
          </p:txBody>
        </p:sp>
      </p:grpSp>
      <p:sp>
        <p:nvSpPr>
          <p:cNvPr id="68" name="Rectangle 67">
            <a:extLst>
              <a:ext uri="{FF2B5EF4-FFF2-40B4-BE49-F238E27FC236}">
                <a16:creationId xmlns:a16="http://schemas.microsoft.com/office/drawing/2014/main" id="{2C17BB72-49D2-3677-3EDA-80784AC2097E}"/>
              </a:ext>
            </a:extLst>
          </p:cNvPr>
          <p:cNvSpPr/>
          <p:nvPr/>
        </p:nvSpPr>
        <p:spPr>
          <a:xfrm>
            <a:off x="369875" y="2086944"/>
            <a:ext cx="1504595" cy="332734"/>
          </a:xfrm>
          <a:prstGeom prst="rect">
            <a:avLst/>
          </a:prstGeom>
          <a:solidFill>
            <a:srgbClr val="ABCD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00" i="1" u="none" strike="noStrike" kern="1200" cap="none" spc="0" normalizeH="0" baseline="0" noProof="0">
                <a:ln>
                  <a:noFill/>
                </a:ln>
                <a:solidFill>
                  <a:srgbClr val="0E1F4B"/>
                </a:solidFill>
                <a:effectLst/>
                <a:uLnTx/>
                <a:uFillTx/>
                <a:latin typeface="Arial" charset="0"/>
                <a:ea typeface="Arial" charset="0"/>
                <a:cs typeface="Arial" charset="0"/>
              </a:rPr>
              <a:t>Avant projet</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1">
                <a:solidFill>
                  <a:srgbClr val="0E1F4B"/>
                </a:solidFill>
                <a:latin typeface="Arial" charset="0"/>
                <a:ea typeface="Arial" charset="0"/>
                <a:cs typeface="Arial" charset="0"/>
              </a:rPr>
              <a:t>SCEA de la Plate Pierre</a:t>
            </a:r>
            <a:endParaRPr kumimoji="0" lang="fr-FR" sz="900" b="1" i="0" u="none" strike="noStrike" kern="1200" cap="none" spc="0" normalizeH="0" baseline="0" noProof="0">
              <a:ln>
                <a:noFill/>
              </a:ln>
              <a:solidFill>
                <a:srgbClr val="0E1F4B"/>
              </a:solidFill>
              <a:effectLst/>
              <a:uLnTx/>
              <a:uFillTx/>
              <a:latin typeface="Arial" panose="020B0604020202020204" pitchFamily="34" charset="0"/>
              <a:ea typeface="Arial" charset="0"/>
              <a:cs typeface="Arial" panose="020B0604020202020204" pitchFamily="34" charset="0"/>
            </a:endParaRPr>
          </a:p>
        </p:txBody>
      </p:sp>
      <p:sp>
        <p:nvSpPr>
          <p:cNvPr id="16" name="ZoneTexte 15">
            <a:extLst>
              <a:ext uri="{FF2B5EF4-FFF2-40B4-BE49-F238E27FC236}">
                <a16:creationId xmlns:a16="http://schemas.microsoft.com/office/drawing/2014/main" id="{9E4081C0-0875-6F96-522A-5C2885832A06}"/>
              </a:ext>
            </a:extLst>
          </p:cNvPr>
          <p:cNvSpPr txBox="1"/>
          <p:nvPr/>
        </p:nvSpPr>
        <p:spPr>
          <a:xfrm>
            <a:off x="6121400" y="1153296"/>
            <a:ext cx="788758" cy="230832"/>
          </a:xfrm>
          <a:prstGeom prst="rect">
            <a:avLst/>
          </a:prstGeom>
          <a:noFill/>
        </p:spPr>
        <p:txBody>
          <a:bodyPr wrap="square">
            <a:spAutoFit/>
          </a:bodyPr>
          <a:lstStyle/>
          <a:p>
            <a:r>
              <a:rPr lang="fr-FR" sz="900" i="1">
                <a:solidFill>
                  <a:schemeClr val="bg1"/>
                </a:solidFill>
                <a:latin typeface="Arial" charset="0"/>
                <a:ea typeface="Arial" charset="0"/>
                <a:cs typeface="Arial" charset="0"/>
              </a:rPr>
              <a:t>Juillet</a:t>
            </a:r>
            <a:r>
              <a:rPr kumimoji="0" lang="fr-FR" sz="900" i="1" u="none" strike="noStrike" kern="1200" cap="none" spc="0" normalizeH="0" baseline="0" noProof="0">
                <a:ln>
                  <a:noFill/>
                </a:ln>
                <a:solidFill>
                  <a:schemeClr val="bg1"/>
                </a:solidFill>
                <a:effectLst/>
                <a:uLnTx/>
                <a:uFillTx/>
                <a:latin typeface="Arial" charset="0"/>
                <a:ea typeface="Arial" charset="0"/>
                <a:cs typeface="Arial" charset="0"/>
              </a:rPr>
              <a:t> 2026 </a:t>
            </a:r>
            <a:endParaRPr lang="fr-FR">
              <a:solidFill>
                <a:schemeClr val="bg1"/>
              </a:solidFill>
            </a:endParaRPr>
          </a:p>
        </p:txBody>
      </p:sp>
      <p:pic>
        <p:nvPicPr>
          <p:cNvPr id="13" name="Image 12">
            <a:extLst>
              <a:ext uri="{FF2B5EF4-FFF2-40B4-BE49-F238E27FC236}">
                <a16:creationId xmlns:a16="http://schemas.microsoft.com/office/drawing/2014/main" id="{F03DAB4D-5D1F-6CBA-1E5E-8EFF9372A4E4}"/>
              </a:ext>
            </a:extLst>
          </p:cNvPr>
          <p:cNvPicPr>
            <a:picLocks noChangeAspect="1"/>
          </p:cNvPicPr>
          <p:nvPr/>
        </p:nvPicPr>
        <p:blipFill>
          <a:blip r:embed="rId2"/>
          <a:srcRect l="8729" t="18899" r="10411" b="11375"/>
          <a:stretch>
            <a:fillRect/>
          </a:stretch>
        </p:blipFill>
        <p:spPr>
          <a:xfrm>
            <a:off x="2712070" y="2446883"/>
            <a:ext cx="641550" cy="290089"/>
          </a:xfrm>
          <a:prstGeom prst="rect">
            <a:avLst/>
          </a:prstGeom>
        </p:spPr>
      </p:pic>
      <p:pic>
        <p:nvPicPr>
          <p:cNvPr id="7" name="Picture 6">
            <a:extLst>
              <a:ext uri="{FF2B5EF4-FFF2-40B4-BE49-F238E27FC236}">
                <a16:creationId xmlns:a16="http://schemas.microsoft.com/office/drawing/2014/main" id="{2D92F6A6-2410-0FCB-0854-89A66A4A6BD9}"/>
              </a:ext>
            </a:extLst>
          </p:cNvPr>
          <p:cNvPicPr>
            <a:picLocks noChangeAspect="1"/>
          </p:cNvPicPr>
          <p:nvPr/>
        </p:nvPicPr>
        <p:blipFill>
          <a:blip r:embed="rId3"/>
          <a:srcRect b="-5882"/>
          <a:stretch>
            <a:fillRect/>
          </a:stretch>
        </p:blipFill>
        <p:spPr>
          <a:xfrm>
            <a:off x="6172693" y="4270"/>
            <a:ext cx="671243" cy="361846"/>
          </a:xfrm>
          <a:prstGeom prst="rect">
            <a:avLst/>
          </a:prstGeom>
        </p:spPr>
      </p:pic>
      <p:sp>
        <p:nvSpPr>
          <p:cNvPr id="10" name="Rectangle 9">
            <a:extLst>
              <a:ext uri="{FF2B5EF4-FFF2-40B4-BE49-F238E27FC236}">
                <a16:creationId xmlns:a16="http://schemas.microsoft.com/office/drawing/2014/main" id="{B65F4700-F0B3-5A3C-B2CB-AF2ACB2840E7}"/>
              </a:ext>
            </a:extLst>
          </p:cNvPr>
          <p:cNvSpPr/>
          <p:nvPr/>
        </p:nvSpPr>
        <p:spPr>
          <a:xfrm>
            <a:off x="369874" y="2477466"/>
            <a:ext cx="1504595" cy="332734"/>
          </a:xfrm>
          <a:prstGeom prst="rect">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00" i="1" u="none" strike="noStrike" kern="1200" cap="none" spc="0" normalizeH="0" baseline="0" noProof="0">
                <a:ln>
                  <a:noFill/>
                </a:ln>
                <a:solidFill>
                  <a:srgbClr val="0E1F4B"/>
                </a:solidFill>
                <a:effectLst/>
                <a:uLnTx/>
                <a:uFillTx/>
                <a:latin typeface="Arial" charset="0"/>
                <a:ea typeface="Arial" charset="0"/>
                <a:cs typeface="Arial" charset="0"/>
              </a:rPr>
              <a:t>Après projet</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1">
                <a:solidFill>
                  <a:srgbClr val="0E1F4B"/>
                </a:solidFill>
                <a:latin typeface="Arial" charset="0"/>
                <a:ea typeface="Arial" charset="0"/>
                <a:cs typeface="Arial" charset="0"/>
              </a:rPr>
              <a:t>Florent BOTTA</a:t>
            </a:r>
            <a:endParaRPr kumimoji="0" lang="fr-FR" sz="900" b="1" i="0" u="none" strike="noStrike" kern="1200" cap="none" spc="0" normalizeH="0" baseline="0" noProof="0">
              <a:ln>
                <a:noFill/>
              </a:ln>
              <a:solidFill>
                <a:srgbClr val="0E1F4B"/>
              </a:solidFill>
              <a:effectLst/>
              <a:uLnTx/>
              <a:uFillTx/>
              <a:latin typeface="Arial" panose="020B0604020202020204" pitchFamily="34" charset="0"/>
              <a:ea typeface="Arial" charset="0"/>
              <a:cs typeface="Arial" panose="020B0604020202020204" pitchFamily="34" charset="0"/>
            </a:endParaRPr>
          </a:p>
        </p:txBody>
      </p:sp>
      <p:pic>
        <p:nvPicPr>
          <p:cNvPr id="11" name="Picture 2" descr="Grand Est | Safer">
            <a:extLst>
              <a:ext uri="{FF2B5EF4-FFF2-40B4-BE49-F238E27FC236}">
                <a16:creationId xmlns:a16="http://schemas.microsoft.com/office/drawing/2014/main" id="{94206AF6-547A-8834-BBDC-4D2B3FC7C0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6431" y="2076906"/>
            <a:ext cx="518188" cy="2128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ueil - AS DEV.">
            <a:extLst>
              <a:ext uri="{FF2B5EF4-FFF2-40B4-BE49-F238E27FC236}">
                <a16:creationId xmlns:a16="http://schemas.microsoft.com/office/drawing/2014/main" id="{2334AC74-5660-0607-6C9E-BBED95D78F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7576" y="1984723"/>
            <a:ext cx="347820" cy="347820"/>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e 54">
            <a:extLst>
              <a:ext uri="{FF2B5EF4-FFF2-40B4-BE49-F238E27FC236}">
                <a16:creationId xmlns:a16="http://schemas.microsoft.com/office/drawing/2014/main" id="{A00F835B-2C59-CCA4-07C1-B8B58F07958A}"/>
              </a:ext>
            </a:extLst>
          </p:cNvPr>
          <p:cNvGrpSpPr/>
          <p:nvPr/>
        </p:nvGrpSpPr>
        <p:grpSpPr>
          <a:xfrm>
            <a:off x="303470" y="3093936"/>
            <a:ext cx="6365415" cy="1573770"/>
            <a:chOff x="299661" y="2987887"/>
            <a:chExt cx="6365415" cy="1573770"/>
          </a:xfrm>
        </p:grpSpPr>
        <p:sp>
          <p:nvSpPr>
            <p:cNvPr id="26" name="Rectangle 25">
              <a:extLst>
                <a:ext uri="{FF2B5EF4-FFF2-40B4-BE49-F238E27FC236}">
                  <a16:creationId xmlns:a16="http://schemas.microsoft.com/office/drawing/2014/main" id="{8DCD4B57-CD68-FFE3-D212-29044620A84B}"/>
                </a:ext>
              </a:extLst>
            </p:cNvPr>
            <p:cNvSpPr/>
            <p:nvPr/>
          </p:nvSpPr>
          <p:spPr>
            <a:xfrm>
              <a:off x="3433391" y="3251095"/>
              <a:ext cx="3126630" cy="1296000"/>
            </a:xfrm>
            <a:prstGeom prst="rect">
              <a:avLst/>
            </a:prstGeom>
            <a:solidFill>
              <a:schemeClr val="accent5">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124" name="Rectangle 123"/>
            <p:cNvSpPr/>
            <p:nvPr/>
          </p:nvSpPr>
          <p:spPr>
            <a:xfrm>
              <a:off x="299661" y="2987887"/>
              <a:ext cx="6257391" cy="256398"/>
            </a:xfrm>
            <a:prstGeom prst="rect">
              <a:avLst/>
            </a:prstGeom>
            <a:solidFill>
              <a:srgbClr val="1B2546"/>
            </a:solidFill>
            <a:ln w="6350">
              <a:solidFill>
                <a:srgbClr val="1D26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125" name="ZoneTexte 124"/>
            <p:cNvSpPr txBox="1"/>
            <p:nvPr/>
          </p:nvSpPr>
          <p:spPr>
            <a:xfrm>
              <a:off x="1145367" y="3036768"/>
              <a:ext cx="1801650" cy="169277"/>
            </a:xfrm>
            <a:prstGeom prst="rect">
              <a:avLst/>
            </a:prstGeom>
            <a:noFill/>
          </p:spPr>
          <p:txBody>
            <a:bodyPr wrap="square" lIns="0" tIns="0" rIns="0" bIns="0" rtlCol="0">
              <a:spAutoFit/>
            </a:bodyPr>
            <a:lstStyle/>
            <a:p>
              <a:r>
                <a:rPr lang="fr-FR" sz="1100" b="1">
                  <a:solidFill>
                    <a:schemeClr val="bg1"/>
                  </a:solidFill>
                  <a:latin typeface="Arial" charset="0"/>
                  <a:ea typeface="Arial" charset="0"/>
                  <a:cs typeface="Arial" charset="0"/>
                </a:rPr>
                <a:t>Exploitation avant projet</a:t>
              </a:r>
            </a:p>
          </p:txBody>
        </p:sp>
        <p:sp>
          <p:nvSpPr>
            <p:cNvPr id="126" name="Rectangle 125"/>
            <p:cNvSpPr/>
            <p:nvPr/>
          </p:nvSpPr>
          <p:spPr>
            <a:xfrm>
              <a:off x="304195" y="3251095"/>
              <a:ext cx="3128400" cy="1296000"/>
            </a:xfrm>
            <a:prstGeom prst="rect">
              <a:avLst/>
            </a:prstGeom>
            <a:solidFill>
              <a:srgbClr val="ABCD4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cxnSp>
          <p:nvCxnSpPr>
            <p:cNvPr id="127" name="Connecteur droit 126"/>
            <p:cNvCxnSpPr>
              <a:cxnSpLocks/>
            </p:cNvCxnSpPr>
            <p:nvPr/>
          </p:nvCxnSpPr>
          <p:spPr>
            <a:xfrm>
              <a:off x="3427119" y="3286865"/>
              <a:ext cx="0" cy="122400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E53ED175-5509-DE0B-4C58-04AB32A05319}"/>
                </a:ext>
              </a:extLst>
            </p:cNvPr>
            <p:cNvSpPr txBox="1"/>
            <p:nvPr/>
          </p:nvSpPr>
          <p:spPr>
            <a:xfrm>
              <a:off x="377391" y="3333091"/>
              <a:ext cx="727041" cy="167288"/>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Exploitation</a:t>
              </a:r>
            </a:p>
          </p:txBody>
        </p:sp>
        <p:sp>
          <p:nvSpPr>
            <p:cNvPr id="14" name="ZoneTexte 13">
              <a:extLst>
                <a:ext uri="{FF2B5EF4-FFF2-40B4-BE49-F238E27FC236}">
                  <a16:creationId xmlns:a16="http://schemas.microsoft.com/office/drawing/2014/main" id="{72E2CC4D-E27B-02FB-2B32-DC84030652A9}"/>
                </a:ext>
              </a:extLst>
            </p:cNvPr>
            <p:cNvSpPr txBox="1"/>
            <p:nvPr/>
          </p:nvSpPr>
          <p:spPr>
            <a:xfrm>
              <a:off x="1321147" y="3326867"/>
              <a:ext cx="2087770" cy="179736"/>
            </a:xfrm>
            <a:prstGeom prst="rect">
              <a:avLst/>
            </a:prstGeom>
            <a:noFill/>
          </p:spPr>
          <p:txBody>
            <a:bodyPr wrap="square" lIns="0" tIns="0" rIns="0" bIns="0" rtlCol="0" anchor="ctr" anchorCtr="0">
              <a:noAutofit/>
            </a:bodyPr>
            <a:lstStyle/>
            <a:p>
              <a:pPr lvl="0">
                <a:defRPr/>
              </a:pPr>
              <a:r>
                <a:rPr kumimoji="0" lang="fr-FR" sz="900" i="0" u="none" strike="noStrike" kern="0" cap="none" spc="-50" normalizeH="0" baseline="0" noProof="0">
                  <a:ln>
                    <a:noFill/>
                  </a:ln>
                  <a:solidFill>
                    <a:schemeClr val="bg1"/>
                  </a:solidFill>
                  <a:effectLst/>
                  <a:uLnTx/>
                  <a:uFillTx/>
                  <a:latin typeface="Arial" charset="0"/>
                  <a:ea typeface="Arial" charset="0"/>
                  <a:cs typeface="Arial" charset="0"/>
                </a:rPr>
                <a:t>SCEA de la Plate Pierre</a:t>
              </a:r>
            </a:p>
          </p:txBody>
        </p:sp>
        <p:cxnSp>
          <p:nvCxnSpPr>
            <p:cNvPr id="15" name="Connecteur droit 14">
              <a:extLst>
                <a:ext uri="{FF2B5EF4-FFF2-40B4-BE49-F238E27FC236}">
                  <a16:creationId xmlns:a16="http://schemas.microsoft.com/office/drawing/2014/main" id="{FDF88DA4-4776-8D09-24B1-7C531B10C902}"/>
                </a:ext>
              </a:extLst>
            </p:cNvPr>
            <p:cNvCxnSpPr>
              <a:cxnSpLocks/>
            </p:cNvCxnSpPr>
            <p:nvPr/>
          </p:nvCxnSpPr>
          <p:spPr>
            <a:xfrm>
              <a:off x="1209855" y="3287942"/>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49F4D0EF-ECDA-EBD4-1131-F1D864A6D983}"/>
                </a:ext>
              </a:extLst>
            </p:cNvPr>
            <p:cNvCxnSpPr>
              <a:cxnSpLocks/>
            </p:cNvCxnSpPr>
            <p:nvPr/>
          </p:nvCxnSpPr>
          <p:spPr>
            <a:xfrm>
              <a:off x="336519" y="3577420"/>
              <a:ext cx="3060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213D6432-4DE3-36BA-C94A-6E3D358D9FD4}"/>
                </a:ext>
              </a:extLst>
            </p:cNvPr>
            <p:cNvCxnSpPr>
              <a:cxnSpLocks/>
            </p:cNvCxnSpPr>
            <p:nvPr/>
          </p:nvCxnSpPr>
          <p:spPr>
            <a:xfrm>
              <a:off x="336519" y="3902073"/>
              <a:ext cx="3060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sp>
          <p:nvSpPr>
            <p:cNvPr id="259" name="ZoneTexte 258"/>
            <p:cNvSpPr txBox="1"/>
            <p:nvPr/>
          </p:nvSpPr>
          <p:spPr>
            <a:xfrm>
              <a:off x="1312110" y="3959640"/>
              <a:ext cx="2120058" cy="212312"/>
            </a:xfrm>
            <a:prstGeom prst="rect">
              <a:avLst/>
            </a:prstGeom>
            <a:noFill/>
          </p:spPr>
          <p:txBody>
            <a:bodyPr wrap="square" lIns="0" tIns="0" rIns="0" bIns="0" rtlCol="0" anchor="ctr" anchorCtr="0">
              <a:noAutofit/>
            </a:bodyPr>
            <a:lstStyle/>
            <a:p>
              <a:r>
                <a:rPr lang="fr-FR" sz="900" b="1">
                  <a:solidFill>
                    <a:schemeClr val="bg1"/>
                  </a:solidFill>
                  <a:latin typeface="Arial" charset="0"/>
                  <a:ea typeface="Arial" charset="0"/>
                  <a:cs typeface="Arial" charset="0"/>
                </a:rPr>
                <a:t>97 ha </a:t>
              </a:r>
              <a:r>
                <a:rPr lang="fr-FR" sz="900">
                  <a:solidFill>
                    <a:schemeClr val="bg1"/>
                  </a:solidFill>
                  <a:latin typeface="Arial" charset="0"/>
                  <a:ea typeface="Arial" charset="0"/>
                  <a:cs typeface="Arial" charset="0"/>
                </a:rPr>
                <a:t>–</a:t>
              </a:r>
              <a:r>
                <a:rPr lang="fr-FR" sz="900" b="1">
                  <a:solidFill>
                    <a:schemeClr val="bg1"/>
                  </a:solidFill>
                  <a:latin typeface="Arial" charset="0"/>
                  <a:ea typeface="Arial" charset="0"/>
                  <a:cs typeface="Arial" charset="0"/>
                </a:rPr>
                <a:t> </a:t>
              </a:r>
              <a:r>
                <a:rPr lang="fr-FR" sz="600">
                  <a:solidFill>
                    <a:schemeClr val="bg1"/>
                  </a:solidFill>
                  <a:latin typeface="Arial" charset="0"/>
                  <a:ea typeface="Arial" charset="0"/>
                  <a:cs typeface="Arial" charset="0"/>
                </a:rPr>
                <a:t>Totalité des cultures en </a:t>
              </a:r>
              <a:r>
                <a:rPr lang="fr-FR" sz="600" b="1">
                  <a:solidFill>
                    <a:schemeClr val="bg1"/>
                  </a:solidFill>
                  <a:latin typeface="Arial" charset="0"/>
                  <a:ea typeface="Arial" charset="0"/>
                  <a:cs typeface="Arial" charset="0"/>
                </a:rPr>
                <a:t>Agriculture Biologique </a:t>
              </a:r>
              <a:endParaRPr lang="fr-FR" sz="900" b="1">
                <a:solidFill>
                  <a:schemeClr val="bg1"/>
                </a:solidFill>
                <a:latin typeface="Arial" charset="0"/>
                <a:ea typeface="Arial" charset="0"/>
                <a:cs typeface="Arial" charset="0"/>
              </a:endParaRPr>
            </a:p>
          </p:txBody>
        </p:sp>
        <p:sp>
          <p:nvSpPr>
            <p:cNvPr id="42" name="ZoneTexte 41">
              <a:extLst>
                <a:ext uri="{FF2B5EF4-FFF2-40B4-BE49-F238E27FC236}">
                  <a16:creationId xmlns:a16="http://schemas.microsoft.com/office/drawing/2014/main" id="{CD813DEA-5C88-2050-C9C1-51E98C12487D}"/>
                </a:ext>
              </a:extLst>
            </p:cNvPr>
            <p:cNvSpPr txBox="1"/>
            <p:nvPr/>
          </p:nvSpPr>
          <p:spPr>
            <a:xfrm>
              <a:off x="377391" y="3985216"/>
              <a:ext cx="727041" cy="160436"/>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SAU </a:t>
              </a:r>
              <a:r>
                <a:rPr lang="fr-FR" sz="900" i="1">
                  <a:solidFill>
                    <a:srgbClr val="0E1F4B"/>
                  </a:solidFill>
                  <a:latin typeface="Arial" charset="0"/>
                  <a:ea typeface="Arial" charset="0"/>
                  <a:cs typeface="Arial" charset="0"/>
                </a:rPr>
                <a:t>(ha)</a:t>
              </a:r>
            </a:p>
          </p:txBody>
        </p:sp>
        <p:cxnSp>
          <p:nvCxnSpPr>
            <p:cNvPr id="52" name="Connecteur droit 51">
              <a:extLst>
                <a:ext uri="{FF2B5EF4-FFF2-40B4-BE49-F238E27FC236}">
                  <a16:creationId xmlns:a16="http://schemas.microsoft.com/office/drawing/2014/main" id="{80FC5A2F-1DD4-6186-4327-AF967375DE7E}"/>
                </a:ext>
              </a:extLst>
            </p:cNvPr>
            <p:cNvCxnSpPr>
              <a:cxnSpLocks/>
            </p:cNvCxnSpPr>
            <p:nvPr/>
          </p:nvCxnSpPr>
          <p:spPr>
            <a:xfrm>
              <a:off x="1209855" y="3933854"/>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1B4CEEDD-40C9-1CAE-8473-84D7414968FA}"/>
                </a:ext>
              </a:extLst>
            </p:cNvPr>
            <p:cNvSpPr txBox="1"/>
            <p:nvPr/>
          </p:nvSpPr>
          <p:spPr>
            <a:xfrm>
              <a:off x="1312110" y="3631193"/>
              <a:ext cx="2121065" cy="210192"/>
            </a:xfrm>
            <a:prstGeom prst="rect">
              <a:avLst/>
            </a:prstGeom>
            <a:noFill/>
          </p:spPr>
          <p:txBody>
            <a:bodyPr wrap="square" lIns="0" tIns="0" rIns="0" bIns="0" rtlCol="0" anchor="ctr" anchorCtr="0">
              <a:noAutofit/>
            </a:bodyPr>
            <a:lstStyle/>
            <a:p>
              <a:pPr lvl="0">
                <a:defRPr/>
              </a:pPr>
              <a:r>
                <a:rPr kumimoji="0" lang="fr-FR" sz="900" i="0" u="none" strike="noStrike" kern="0" cap="none" spc="-50" normalizeH="0" baseline="0" noProof="0">
                  <a:ln>
                    <a:noFill/>
                  </a:ln>
                  <a:solidFill>
                    <a:schemeClr val="bg1"/>
                  </a:solidFill>
                  <a:effectLst/>
                  <a:uLnTx/>
                  <a:uFillTx/>
                  <a:latin typeface="Arial" charset="0"/>
                  <a:ea typeface="Arial" charset="0"/>
                  <a:cs typeface="Arial" charset="0"/>
                </a:rPr>
                <a:t>Joseph, Lucas et Maria PAQUET</a:t>
              </a:r>
            </a:p>
          </p:txBody>
        </p:sp>
        <p:sp>
          <p:nvSpPr>
            <p:cNvPr id="20" name="ZoneTexte 19">
              <a:extLst>
                <a:ext uri="{FF2B5EF4-FFF2-40B4-BE49-F238E27FC236}">
                  <a16:creationId xmlns:a16="http://schemas.microsoft.com/office/drawing/2014/main" id="{C35E596D-9928-F328-EA8F-057DCD9D845D}"/>
                </a:ext>
              </a:extLst>
            </p:cNvPr>
            <p:cNvSpPr txBox="1"/>
            <p:nvPr/>
          </p:nvSpPr>
          <p:spPr>
            <a:xfrm>
              <a:off x="377391" y="3652645"/>
              <a:ext cx="728922" cy="167288"/>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Exploitants</a:t>
              </a:r>
            </a:p>
          </p:txBody>
        </p:sp>
        <p:cxnSp>
          <p:nvCxnSpPr>
            <p:cNvPr id="22" name="Connecteur droit 21">
              <a:extLst>
                <a:ext uri="{FF2B5EF4-FFF2-40B4-BE49-F238E27FC236}">
                  <a16:creationId xmlns:a16="http://schemas.microsoft.com/office/drawing/2014/main" id="{B1141C57-DB3D-C6F9-D2DB-C1E43D13B2DF}"/>
                </a:ext>
              </a:extLst>
            </p:cNvPr>
            <p:cNvCxnSpPr>
              <a:cxnSpLocks/>
            </p:cNvCxnSpPr>
            <p:nvPr/>
          </p:nvCxnSpPr>
          <p:spPr>
            <a:xfrm>
              <a:off x="1209855" y="3613317"/>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0497E523-6194-A62C-5515-CA479634AAD6}"/>
                </a:ext>
              </a:extLst>
            </p:cNvPr>
            <p:cNvCxnSpPr>
              <a:cxnSpLocks/>
            </p:cNvCxnSpPr>
            <p:nvPr/>
          </p:nvCxnSpPr>
          <p:spPr>
            <a:xfrm>
              <a:off x="336519" y="4221963"/>
              <a:ext cx="3060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sp>
          <p:nvSpPr>
            <p:cNvPr id="35" name="ZoneTexte 34">
              <a:extLst>
                <a:ext uri="{FF2B5EF4-FFF2-40B4-BE49-F238E27FC236}">
                  <a16:creationId xmlns:a16="http://schemas.microsoft.com/office/drawing/2014/main" id="{43B0AC63-B9B6-DA13-BE6C-DF412CE7686D}"/>
                </a:ext>
              </a:extLst>
            </p:cNvPr>
            <p:cNvSpPr txBox="1"/>
            <p:nvPr/>
          </p:nvSpPr>
          <p:spPr>
            <a:xfrm>
              <a:off x="4207726" y="3033398"/>
              <a:ext cx="1801650" cy="169277"/>
            </a:xfrm>
            <a:prstGeom prst="rect">
              <a:avLst/>
            </a:prstGeom>
            <a:noFill/>
          </p:spPr>
          <p:txBody>
            <a:bodyPr wrap="square" lIns="0" tIns="0" rIns="0" bIns="0" rtlCol="0">
              <a:spAutoFit/>
            </a:bodyPr>
            <a:lstStyle/>
            <a:p>
              <a:r>
                <a:rPr lang="fr-FR" sz="1100" b="1">
                  <a:solidFill>
                    <a:schemeClr val="bg1"/>
                  </a:solidFill>
                  <a:latin typeface="Arial" charset="0"/>
                  <a:ea typeface="Arial" charset="0"/>
                  <a:cs typeface="Arial" charset="0"/>
                </a:rPr>
                <a:t>Exploitation après projet</a:t>
              </a:r>
            </a:p>
          </p:txBody>
        </p:sp>
        <p:sp>
          <p:nvSpPr>
            <p:cNvPr id="58" name="ZoneTexte 57">
              <a:extLst>
                <a:ext uri="{FF2B5EF4-FFF2-40B4-BE49-F238E27FC236}">
                  <a16:creationId xmlns:a16="http://schemas.microsoft.com/office/drawing/2014/main" id="{6AD9C2D5-FAC3-1AEC-A30B-3A4A8E91A11F}"/>
                </a:ext>
              </a:extLst>
            </p:cNvPr>
            <p:cNvSpPr txBox="1"/>
            <p:nvPr/>
          </p:nvSpPr>
          <p:spPr>
            <a:xfrm>
              <a:off x="377391" y="4289284"/>
              <a:ext cx="755373" cy="201994"/>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Assolement</a:t>
              </a:r>
            </a:p>
          </p:txBody>
        </p:sp>
        <p:cxnSp>
          <p:nvCxnSpPr>
            <p:cNvPr id="66" name="Connecteur droit 65">
              <a:extLst>
                <a:ext uri="{FF2B5EF4-FFF2-40B4-BE49-F238E27FC236}">
                  <a16:creationId xmlns:a16="http://schemas.microsoft.com/office/drawing/2014/main" id="{DBE18E18-2E0C-51E4-E5F3-EDB5EA5B96C8}"/>
                </a:ext>
              </a:extLst>
            </p:cNvPr>
            <p:cNvCxnSpPr>
              <a:cxnSpLocks/>
            </p:cNvCxnSpPr>
            <p:nvPr/>
          </p:nvCxnSpPr>
          <p:spPr>
            <a:xfrm>
              <a:off x="1209855" y="4260281"/>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sp>
          <p:nvSpPr>
            <p:cNvPr id="67" name="ZoneTexte 66">
              <a:extLst>
                <a:ext uri="{FF2B5EF4-FFF2-40B4-BE49-F238E27FC236}">
                  <a16:creationId xmlns:a16="http://schemas.microsoft.com/office/drawing/2014/main" id="{3C121703-C8C6-D8BC-FA75-41D65909A643}"/>
                </a:ext>
              </a:extLst>
            </p:cNvPr>
            <p:cNvSpPr txBox="1"/>
            <p:nvPr/>
          </p:nvSpPr>
          <p:spPr>
            <a:xfrm>
              <a:off x="1285291" y="4212477"/>
              <a:ext cx="2038223" cy="349180"/>
            </a:xfrm>
            <a:prstGeom prst="rect">
              <a:avLst/>
            </a:prstGeom>
            <a:noFill/>
          </p:spPr>
          <p:txBody>
            <a:bodyPr wrap="square" lIns="0" tIns="0" rIns="0" bIns="0" rtlCol="0" anchor="ctr" anchorCtr="0">
              <a:noAutofit/>
            </a:bodyPr>
            <a:lstStyle/>
            <a:p>
              <a:r>
                <a:rPr lang="fr-FR" sz="900">
                  <a:solidFill>
                    <a:schemeClr val="bg1"/>
                  </a:solidFill>
                  <a:latin typeface="Arial" charset="0"/>
                  <a:ea typeface="Arial" charset="0"/>
                  <a:cs typeface="Arial" charset="0"/>
                </a:rPr>
                <a:t>Luzerne, blé tendre, orge d’hiver, orge de printemps, tournesol, prairies</a:t>
              </a:r>
              <a:endParaRPr lang="fr-FR" sz="900" b="1">
                <a:solidFill>
                  <a:schemeClr val="bg1"/>
                </a:solidFill>
                <a:latin typeface="Arial" charset="0"/>
                <a:ea typeface="Arial" charset="0"/>
                <a:cs typeface="Arial" charset="0"/>
              </a:endParaRPr>
            </a:p>
          </p:txBody>
        </p:sp>
        <p:sp>
          <p:nvSpPr>
            <p:cNvPr id="78" name="ZoneTexte 77">
              <a:extLst>
                <a:ext uri="{FF2B5EF4-FFF2-40B4-BE49-F238E27FC236}">
                  <a16:creationId xmlns:a16="http://schemas.microsoft.com/office/drawing/2014/main" id="{BDAECC8F-63FC-EDB6-9FF3-8521BAEBAB6E}"/>
                </a:ext>
              </a:extLst>
            </p:cNvPr>
            <p:cNvSpPr txBox="1"/>
            <p:nvPr/>
          </p:nvSpPr>
          <p:spPr>
            <a:xfrm>
              <a:off x="3483937" y="3328264"/>
              <a:ext cx="727041" cy="167288"/>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Exploitation</a:t>
              </a:r>
            </a:p>
          </p:txBody>
        </p:sp>
        <p:sp>
          <p:nvSpPr>
            <p:cNvPr id="79" name="ZoneTexte 78">
              <a:extLst>
                <a:ext uri="{FF2B5EF4-FFF2-40B4-BE49-F238E27FC236}">
                  <a16:creationId xmlns:a16="http://schemas.microsoft.com/office/drawing/2014/main" id="{BA8C228F-32E7-FBE0-49F1-B955572FCBF8}"/>
                </a:ext>
              </a:extLst>
            </p:cNvPr>
            <p:cNvSpPr txBox="1"/>
            <p:nvPr/>
          </p:nvSpPr>
          <p:spPr>
            <a:xfrm>
              <a:off x="4305105" y="3322371"/>
              <a:ext cx="2087770" cy="179736"/>
            </a:xfrm>
            <a:prstGeom prst="rect">
              <a:avLst/>
            </a:prstGeom>
            <a:noFill/>
          </p:spPr>
          <p:txBody>
            <a:bodyPr wrap="square" lIns="0" tIns="0" rIns="0" bIns="0" rtlCol="0" anchor="ctr" anchorCtr="0">
              <a:noAutofit/>
            </a:bodyPr>
            <a:lstStyle/>
            <a:p>
              <a:pPr lvl="0">
                <a:defRPr/>
              </a:pPr>
              <a:r>
                <a:rPr kumimoji="0" lang="fr-FR" sz="900" i="1" u="none" strike="noStrike" kern="0" cap="none" spc="-50" normalizeH="0" baseline="0" noProof="0">
                  <a:ln>
                    <a:noFill/>
                  </a:ln>
                  <a:solidFill>
                    <a:schemeClr val="bg1"/>
                  </a:solidFill>
                  <a:effectLst/>
                  <a:uLnTx/>
                  <a:uFillTx/>
                  <a:latin typeface="Arial" charset="0"/>
                  <a:ea typeface="Arial" charset="0"/>
                  <a:cs typeface="Arial" charset="0"/>
                </a:rPr>
                <a:t>GAEC en cours de création</a:t>
              </a:r>
            </a:p>
          </p:txBody>
        </p:sp>
        <p:cxnSp>
          <p:nvCxnSpPr>
            <p:cNvPr id="80" name="Connecteur droit 79">
              <a:extLst>
                <a:ext uri="{FF2B5EF4-FFF2-40B4-BE49-F238E27FC236}">
                  <a16:creationId xmlns:a16="http://schemas.microsoft.com/office/drawing/2014/main" id="{ACA79105-FD56-89A7-3801-B5158A9AFA27}"/>
                </a:ext>
              </a:extLst>
            </p:cNvPr>
            <p:cNvCxnSpPr>
              <a:cxnSpLocks/>
            </p:cNvCxnSpPr>
            <p:nvPr/>
          </p:nvCxnSpPr>
          <p:spPr>
            <a:xfrm>
              <a:off x="4259891" y="3283115"/>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81" name="Connecteur droit 80">
              <a:extLst>
                <a:ext uri="{FF2B5EF4-FFF2-40B4-BE49-F238E27FC236}">
                  <a16:creationId xmlns:a16="http://schemas.microsoft.com/office/drawing/2014/main" id="{46398218-E378-D225-0F4A-EF54F571F16F}"/>
                </a:ext>
              </a:extLst>
            </p:cNvPr>
            <p:cNvCxnSpPr>
              <a:cxnSpLocks/>
            </p:cNvCxnSpPr>
            <p:nvPr/>
          </p:nvCxnSpPr>
          <p:spPr>
            <a:xfrm>
              <a:off x="3459343" y="3577356"/>
              <a:ext cx="3060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9BA5CDEA-BB88-3FB1-963D-B59058EACFE5}"/>
                </a:ext>
              </a:extLst>
            </p:cNvPr>
            <p:cNvCxnSpPr>
              <a:cxnSpLocks/>
            </p:cNvCxnSpPr>
            <p:nvPr/>
          </p:nvCxnSpPr>
          <p:spPr>
            <a:xfrm>
              <a:off x="3459343" y="3902009"/>
              <a:ext cx="3060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sp>
          <p:nvSpPr>
            <p:cNvPr id="86" name="ZoneTexte 85">
              <a:extLst>
                <a:ext uri="{FF2B5EF4-FFF2-40B4-BE49-F238E27FC236}">
                  <a16:creationId xmlns:a16="http://schemas.microsoft.com/office/drawing/2014/main" id="{A9A17DDB-E7D8-6836-3B3B-84DB352802D0}"/>
                </a:ext>
              </a:extLst>
            </p:cNvPr>
            <p:cNvSpPr txBox="1"/>
            <p:nvPr/>
          </p:nvSpPr>
          <p:spPr>
            <a:xfrm>
              <a:off x="4305105" y="3626366"/>
              <a:ext cx="2121065" cy="210192"/>
            </a:xfrm>
            <a:prstGeom prst="rect">
              <a:avLst/>
            </a:prstGeom>
            <a:noFill/>
          </p:spPr>
          <p:txBody>
            <a:bodyPr wrap="square" lIns="0" tIns="0" rIns="0" bIns="0" rtlCol="0" anchor="ctr" anchorCtr="0">
              <a:noAutofit/>
            </a:bodyPr>
            <a:lstStyle/>
            <a:p>
              <a:pPr lvl="0">
                <a:defRPr/>
              </a:pPr>
              <a:r>
                <a:rPr kumimoji="0" lang="fr-FR" sz="900" i="0" u="none" strike="noStrike" kern="0" cap="none" spc="-50" normalizeH="0" baseline="0" noProof="0">
                  <a:ln>
                    <a:noFill/>
                  </a:ln>
                  <a:solidFill>
                    <a:schemeClr val="bg1"/>
                  </a:solidFill>
                  <a:effectLst/>
                  <a:uLnTx/>
                  <a:uFillTx/>
                  <a:latin typeface="Arial" charset="0"/>
                  <a:ea typeface="Arial" charset="0"/>
                  <a:cs typeface="Arial" charset="0"/>
                </a:rPr>
                <a:t>Raphaël et Florent BOTTA</a:t>
              </a:r>
            </a:p>
          </p:txBody>
        </p:sp>
        <p:sp>
          <p:nvSpPr>
            <p:cNvPr id="87" name="ZoneTexte 86">
              <a:extLst>
                <a:ext uri="{FF2B5EF4-FFF2-40B4-BE49-F238E27FC236}">
                  <a16:creationId xmlns:a16="http://schemas.microsoft.com/office/drawing/2014/main" id="{0D63216E-26B8-A1DE-3996-618837F96DFF}"/>
                </a:ext>
              </a:extLst>
            </p:cNvPr>
            <p:cNvSpPr txBox="1"/>
            <p:nvPr/>
          </p:nvSpPr>
          <p:spPr>
            <a:xfrm>
              <a:off x="3483937" y="3647818"/>
              <a:ext cx="728922" cy="167288"/>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Exploitants</a:t>
              </a:r>
            </a:p>
          </p:txBody>
        </p:sp>
        <p:cxnSp>
          <p:nvCxnSpPr>
            <p:cNvPr id="88" name="Connecteur droit 87">
              <a:extLst>
                <a:ext uri="{FF2B5EF4-FFF2-40B4-BE49-F238E27FC236}">
                  <a16:creationId xmlns:a16="http://schemas.microsoft.com/office/drawing/2014/main" id="{457DA69A-289A-8EBE-D645-8523155AA95A}"/>
                </a:ext>
              </a:extLst>
            </p:cNvPr>
            <p:cNvCxnSpPr>
              <a:cxnSpLocks/>
            </p:cNvCxnSpPr>
            <p:nvPr/>
          </p:nvCxnSpPr>
          <p:spPr>
            <a:xfrm>
              <a:off x="4259891" y="3613253"/>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89" name="Connecteur droit 88">
              <a:extLst>
                <a:ext uri="{FF2B5EF4-FFF2-40B4-BE49-F238E27FC236}">
                  <a16:creationId xmlns:a16="http://schemas.microsoft.com/office/drawing/2014/main" id="{775DA74D-359E-118E-CEF0-7C7AF2F731C4}"/>
                </a:ext>
              </a:extLst>
            </p:cNvPr>
            <p:cNvCxnSpPr>
              <a:cxnSpLocks/>
            </p:cNvCxnSpPr>
            <p:nvPr/>
          </p:nvCxnSpPr>
          <p:spPr>
            <a:xfrm>
              <a:off x="3459343" y="4226662"/>
              <a:ext cx="3060000" cy="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sp>
          <p:nvSpPr>
            <p:cNvPr id="91" name="ZoneTexte 90">
              <a:extLst>
                <a:ext uri="{FF2B5EF4-FFF2-40B4-BE49-F238E27FC236}">
                  <a16:creationId xmlns:a16="http://schemas.microsoft.com/office/drawing/2014/main" id="{E52B8D18-E527-D13A-2F47-BD09D8ADBF1A}"/>
                </a:ext>
              </a:extLst>
            </p:cNvPr>
            <p:cNvSpPr txBox="1"/>
            <p:nvPr/>
          </p:nvSpPr>
          <p:spPr>
            <a:xfrm>
              <a:off x="4305105" y="3959278"/>
              <a:ext cx="2359971" cy="212312"/>
            </a:xfrm>
            <a:prstGeom prst="rect">
              <a:avLst/>
            </a:prstGeom>
            <a:noFill/>
          </p:spPr>
          <p:txBody>
            <a:bodyPr wrap="square" lIns="0" tIns="0" rIns="0" bIns="0" rtlCol="0" anchor="ctr" anchorCtr="0">
              <a:noAutofit/>
            </a:bodyPr>
            <a:lstStyle/>
            <a:p>
              <a:r>
                <a:rPr lang="fr-FR" sz="800">
                  <a:solidFill>
                    <a:schemeClr val="bg1"/>
                  </a:solidFill>
                  <a:latin typeface="Arial" charset="0"/>
                  <a:ea typeface="Arial" charset="0"/>
                  <a:cs typeface="Arial" charset="0"/>
                </a:rPr>
                <a:t>Apiculture (Raphael) et ovins allaitants (Florent)</a:t>
              </a:r>
            </a:p>
          </p:txBody>
        </p:sp>
        <p:sp>
          <p:nvSpPr>
            <p:cNvPr id="92" name="ZoneTexte 91">
              <a:extLst>
                <a:ext uri="{FF2B5EF4-FFF2-40B4-BE49-F238E27FC236}">
                  <a16:creationId xmlns:a16="http://schemas.microsoft.com/office/drawing/2014/main" id="{FE7EEFE2-B109-5BEF-B33B-36E628576986}"/>
                </a:ext>
              </a:extLst>
            </p:cNvPr>
            <p:cNvSpPr txBox="1"/>
            <p:nvPr/>
          </p:nvSpPr>
          <p:spPr>
            <a:xfrm>
              <a:off x="3483937" y="3938562"/>
              <a:ext cx="777814" cy="251254"/>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Productions agricoles</a:t>
              </a:r>
              <a:endParaRPr lang="fr-FR" sz="700" i="1">
                <a:solidFill>
                  <a:srgbClr val="0E1F4B"/>
                </a:solidFill>
                <a:latin typeface="Arial" charset="0"/>
                <a:ea typeface="Arial" charset="0"/>
                <a:cs typeface="Arial" charset="0"/>
              </a:endParaRPr>
            </a:p>
          </p:txBody>
        </p:sp>
        <p:cxnSp>
          <p:nvCxnSpPr>
            <p:cNvPr id="100" name="Connecteur droit 99">
              <a:extLst>
                <a:ext uri="{FF2B5EF4-FFF2-40B4-BE49-F238E27FC236}">
                  <a16:creationId xmlns:a16="http://schemas.microsoft.com/office/drawing/2014/main" id="{AD127D7E-E94A-6D7F-8FAF-A34F99569D71}"/>
                </a:ext>
              </a:extLst>
            </p:cNvPr>
            <p:cNvCxnSpPr>
              <a:cxnSpLocks/>
            </p:cNvCxnSpPr>
            <p:nvPr/>
          </p:nvCxnSpPr>
          <p:spPr>
            <a:xfrm>
              <a:off x="4259891" y="3934013"/>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649D5A7F-53CC-4F69-5DFC-72FB0F45C773}"/>
                </a:ext>
              </a:extLst>
            </p:cNvPr>
            <p:cNvSpPr/>
            <p:nvPr/>
          </p:nvSpPr>
          <p:spPr>
            <a:xfrm>
              <a:off x="301611" y="3249013"/>
              <a:ext cx="6261051" cy="1296000"/>
            </a:xfrm>
            <a:prstGeom prst="rect">
              <a:avLst/>
            </a:prstGeom>
            <a:noFill/>
            <a:ln w="6350">
              <a:solidFill>
                <a:srgbClr val="0E1F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103" name="ZoneTexte 102">
              <a:extLst>
                <a:ext uri="{FF2B5EF4-FFF2-40B4-BE49-F238E27FC236}">
                  <a16:creationId xmlns:a16="http://schemas.microsoft.com/office/drawing/2014/main" id="{7BCEB870-6788-E9F0-3BD5-12F9CA33451D}"/>
                </a:ext>
              </a:extLst>
            </p:cNvPr>
            <p:cNvSpPr txBox="1"/>
            <p:nvPr/>
          </p:nvSpPr>
          <p:spPr>
            <a:xfrm>
              <a:off x="4144999" y="4288839"/>
              <a:ext cx="942832" cy="192184"/>
            </a:xfrm>
            <a:prstGeom prst="rect">
              <a:avLst/>
            </a:prstGeom>
            <a:noFill/>
          </p:spPr>
          <p:txBody>
            <a:bodyPr wrap="square" lIns="0" tIns="0" rIns="0" bIns="0" rtlCol="0" anchor="ctr" anchorCtr="0">
              <a:noAutofit/>
            </a:bodyPr>
            <a:lstStyle/>
            <a:p>
              <a:pPr lvl="0">
                <a:defRPr/>
              </a:pPr>
              <a:r>
                <a:rPr lang="fr-FR" sz="900" kern="0" spc="-50">
                  <a:solidFill>
                    <a:schemeClr val="bg1"/>
                  </a:solidFill>
                  <a:latin typeface="Arial" charset="0"/>
                  <a:ea typeface="Arial" charset="0"/>
                  <a:cs typeface="Arial" charset="0"/>
                </a:rPr>
                <a:t>Environ 20 brebis</a:t>
              </a:r>
            </a:p>
            <a:p>
              <a:pPr lvl="0">
                <a:defRPr/>
              </a:pPr>
              <a:r>
                <a:rPr lang="fr-FR" sz="600" i="1" kern="0" spc="-50">
                  <a:solidFill>
                    <a:schemeClr val="bg1"/>
                  </a:solidFill>
                  <a:latin typeface="Arial" charset="0"/>
                  <a:ea typeface="Arial" charset="0"/>
                  <a:cs typeface="Arial" charset="0"/>
                </a:rPr>
                <a:t>Race Est à laine Mérinos</a:t>
              </a:r>
              <a:endParaRPr kumimoji="0" lang="fr-FR" sz="600" i="1" u="none" strike="noStrike" kern="0" cap="none" spc="-50" normalizeH="0" baseline="0" noProof="0">
                <a:ln>
                  <a:noFill/>
                </a:ln>
                <a:solidFill>
                  <a:schemeClr val="bg1"/>
                </a:solidFill>
                <a:effectLst/>
                <a:uLnTx/>
                <a:uFillTx/>
                <a:latin typeface="Arial" charset="0"/>
                <a:ea typeface="Arial" charset="0"/>
                <a:cs typeface="Arial" charset="0"/>
              </a:endParaRPr>
            </a:p>
          </p:txBody>
        </p:sp>
        <p:sp>
          <p:nvSpPr>
            <p:cNvPr id="105" name="ZoneTexte 104">
              <a:extLst>
                <a:ext uri="{FF2B5EF4-FFF2-40B4-BE49-F238E27FC236}">
                  <a16:creationId xmlns:a16="http://schemas.microsoft.com/office/drawing/2014/main" id="{386399CA-2F8D-8AEB-975D-034620218DA2}"/>
                </a:ext>
              </a:extLst>
            </p:cNvPr>
            <p:cNvSpPr txBox="1"/>
            <p:nvPr/>
          </p:nvSpPr>
          <p:spPr>
            <a:xfrm>
              <a:off x="3504007" y="4302184"/>
              <a:ext cx="727041" cy="167288"/>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Cheptel</a:t>
              </a:r>
            </a:p>
            <a:p>
              <a:r>
                <a:rPr lang="fr-FR" sz="700" i="1">
                  <a:solidFill>
                    <a:srgbClr val="0E1F4B"/>
                  </a:solidFill>
                  <a:latin typeface="Arial" charset="0"/>
                  <a:ea typeface="Arial" charset="0"/>
                  <a:cs typeface="Arial" charset="0"/>
                </a:rPr>
                <a:t>Avant projet</a:t>
              </a:r>
            </a:p>
          </p:txBody>
        </p:sp>
        <p:cxnSp>
          <p:nvCxnSpPr>
            <p:cNvPr id="106" name="Connecteur droit 105">
              <a:extLst>
                <a:ext uri="{FF2B5EF4-FFF2-40B4-BE49-F238E27FC236}">
                  <a16:creationId xmlns:a16="http://schemas.microsoft.com/office/drawing/2014/main" id="{06A54C51-261F-7024-98D3-6EBDA357D246}"/>
                </a:ext>
              </a:extLst>
            </p:cNvPr>
            <p:cNvCxnSpPr>
              <a:cxnSpLocks/>
            </p:cNvCxnSpPr>
            <p:nvPr/>
          </p:nvCxnSpPr>
          <p:spPr>
            <a:xfrm>
              <a:off x="4066309" y="4260281"/>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cxnSp>
          <p:nvCxnSpPr>
            <p:cNvPr id="107" name="Connecteur droit 106">
              <a:extLst>
                <a:ext uri="{FF2B5EF4-FFF2-40B4-BE49-F238E27FC236}">
                  <a16:creationId xmlns:a16="http://schemas.microsoft.com/office/drawing/2014/main" id="{FF2AABE6-4EAA-58DD-20F6-7A3151831C55}"/>
                </a:ext>
              </a:extLst>
            </p:cNvPr>
            <p:cNvCxnSpPr>
              <a:cxnSpLocks/>
            </p:cNvCxnSpPr>
            <p:nvPr/>
          </p:nvCxnSpPr>
          <p:spPr>
            <a:xfrm>
              <a:off x="4990154" y="4260281"/>
              <a:ext cx="0" cy="252000"/>
            </a:xfrm>
            <a:prstGeom prst="line">
              <a:avLst/>
            </a:prstGeom>
            <a:ln w="12700">
              <a:solidFill>
                <a:srgbClr val="0E1F4B"/>
              </a:solidFill>
            </a:ln>
          </p:spPr>
          <p:style>
            <a:lnRef idx="1">
              <a:schemeClr val="accent1"/>
            </a:lnRef>
            <a:fillRef idx="0">
              <a:schemeClr val="accent1"/>
            </a:fillRef>
            <a:effectRef idx="0">
              <a:schemeClr val="accent1"/>
            </a:effectRef>
            <a:fontRef idx="minor">
              <a:schemeClr val="tx1"/>
            </a:fontRef>
          </p:style>
        </p:cxnSp>
        <p:sp>
          <p:nvSpPr>
            <p:cNvPr id="113" name="ZoneTexte 112">
              <a:extLst>
                <a:ext uri="{FF2B5EF4-FFF2-40B4-BE49-F238E27FC236}">
                  <a16:creationId xmlns:a16="http://schemas.microsoft.com/office/drawing/2014/main" id="{35930E8A-0CAA-6524-AE8D-4D8128B23306}"/>
                </a:ext>
              </a:extLst>
            </p:cNvPr>
            <p:cNvSpPr txBox="1"/>
            <p:nvPr/>
          </p:nvSpPr>
          <p:spPr>
            <a:xfrm>
              <a:off x="5689960" y="4297541"/>
              <a:ext cx="942832" cy="192184"/>
            </a:xfrm>
            <a:prstGeom prst="rect">
              <a:avLst/>
            </a:prstGeom>
            <a:noFill/>
          </p:spPr>
          <p:txBody>
            <a:bodyPr wrap="square" lIns="0" tIns="0" rIns="0" bIns="0" rtlCol="0" anchor="ctr" anchorCtr="0">
              <a:noAutofit/>
            </a:bodyPr>
            <a:lstStyle/>
            <a:p>
              <a:pPr lvl="0">
                <a:defRPr/>
              </a:pPr>
              <a:r>
                <a:rPr lang="fr-FR" sz="900" kern="0" spc="-50">
                  <a:solidFill>
                    <a:schemeClr val="bg1"/>
                  </a:solidFill>
                  <a:latin typeface="Arial" charset="0"/>
                  <a:ea typeface="Arial" charset="0"/>
                  <a:cs typeface="Arial" charset="0"/>
                </a:rPr>
                <a:t>Environ 180 brebis</a:t>
              </a:r>
            </a:p>
            <a:p>
              <a:pPr lvl="0">
                <a:defRPr/>
              </a:pPr>
              <a:r>
                <a:rPr lang="fr-FR" sz="600" i="1" kern="0" spc="-50">
                  <a:solidFill>
                    <a:schemeClr val="bg1"/>
                  </a:solidFill>
                  <a:latin typeface="Arial" charset="0"/>
                  <a:ea typeface="Arial" charset="0"/>
                  <a:cs typeface="Arial" charset="0"/>
                </a:rPr>
                <a:t>Race Est à laine Mérinos</a:t>
              </a:r>
              <a:endParaRPr kumimoji="0" lang="fr-FR" sz="600" i="1" u="none" strike="noStrike" kern="0" cap="none" spc="-50" normalizeH="0" baseline="0" noProof="0">
                <a:ln>
                  <a:noFill/>
                </a:ln>
                <a:solidFill>
                  <a:schemeClr val="bg1"/>
                </a:solidFill>
                <a:effectLst/>
                <a:uLnTx/>
                <a:uFillTx/>
                <a:latin typeface="Arial" charset="0"/>
                <a:ea typeface="Arial" charset="0"/>
                <a:cs typeface="Arial" charset="0"/>
              </a:endParaRPr>
            </a:p>
          </p:txBody>
        </p:sp>
        <p:sp>
          <p:nvSpPr>
            <p:cNvPr id="114" name="ZoneTexte 113">
              <a:extLst>
                <a:ext uri="{FF2B5EF4-FFF2-40B4-BE49-F238E27FC236}">
                  <a16:creationId xmlns:a16="http://schemas.microsoft.com/office/drawing/2014/main" id="{203B4DBA-0571-0B89-238D-B05346EDCFCB}"/>
                </a:ext>
              </a:extLst>
            </p:cNvPr>
            <p:cNvSpPr txBox="1"/>
            <p:nvPr/>
          </p:nvSpPr>
          <p:spPr>
            <a:xfrm>
              <a:off x="5054287" y="4300254"/>
              <a:ext cx="727041" cy="167288"/>
            </a:xfrm>
            <a:prstGeom prst="rect">
              <a:avLst/>
            </a:prstGeom>
            <a:noFill/>
          </p:spPr>
          <p:txBody>
            <a:bodyPr wrap="square" lIns="0" tIns="0" rIns="0" bIns="0" rtlCol="0" anchor="ctr" anchorCtr="0">
              <a:noAutofit/>
            </a:bodyPr>
            <a:lstStyle/>
            <a:p>
              <a:r>
                <a:rPr lang="fr-FR" sz="900" b="1">
                  <a:solidFill>
                    <a:srgbClr val="0E1F4B"/>
                  </a:solidFill>
                  <a:latin typeface="Arial" charset="0"/>
                  <a:ea typeface="Arial" charset="0"/>
                  <a:cs typeface="Arial" charset="0"/>
                </a:rPr>
                <a:t>Cheptel</a:t>
              </a:r>
            </a:p>
            <a:p>
              <a:r>
                <a:rPr lang="fr-FR" sz="700" i="1">
                  <a:solidFill>
                    <a:srgbClr val="0E1F4B"/>
                  </a:solidFill>
                  <a:latin typeface="Arial" charset="0"/>
                  <a:ea typeface="Arial" charset="0"/>
                  <a:cs typeface="Arial" charset="0"/>
                </a:rPr>
                <a:t>Après projet</a:t>
              </a:r>
            </a:p>
          </p:txBody>
        </p:sp>
        <p:cxnSp>
          <p:nvCxnSpPr>
            <p:cNvPr id="115" name="Connecteur droit 114">
              <a:extLst>
                <a:ext uri="{FF2B5EF4-FFF2-40B4-BE49-F238E27FC236}">
                  <a16:creationId xmlns:a16="http://schemas.microsoft.com/office/drawing/2014/main" id="{6AA264FF-5DAD-3227-8861-928E6AB3155D}"/>
                </a:ext>
              </a:extLst>
            </p:cNvPr>
            <p:cNvCxnSpPr>
              <a:cxnSpLocks/>
            </p:cNvCxnSpPr>
            <p:nvPr/>
          </p:nvCxnSpPr>
          <p:spPr>
            <a:xfrm>
              <a:off x="5653801" y="4260281"/>
              <a:ext cx="0" cy="252000"/>
            </a:xfrm>
            <a:prstGeom prst="line">
              <a:avLst/>
            </a:prstGeom>
            <a:ln>
              <a:solidFill>
                <a:srgbClr val="0E1F4B"/>
              </a:solidFill>
            </a:ln>
          </p:spPr>
          <p:style>
            <a:lnRef idx="1">
              <a:schemeClr val="accent1"/>
            </a:lnRef>
            <a:fillRef idx="0">
              <a:schemeClr val="accent1"/>
            </a:fillRef>
            <a:effectRef idx="0">
              <a:schemeClr val="accent1"/>
            </a:effectRef>
            <a:fontRef idx="minor">
              <a:schemeClr val="tx1"/>
            </a:fontRef>
          </p:style>
        </p:cxnSp>
      </p:grpSp>
      <p:pic>
        <p:nvPicPr>
          <p:cNvPr id="161" name="Image 160">
            <a:extLst>
              <a:ext uri="{FF2B5EF4-FFF2-40B4-BE49-F238E27FC236}">
                <a16:creationId xmlns:a16="http://schemas.microsoft.com/office/drawing/2014/main" id="{24DB0B2E-089A-E55D-3CF4-82FAA8762E67}"/>
              </a:ext>
            </a:extLst>
          </p:cNvPr>
          <p:cNvPicPr>
            <a:picLocks noChangeAspect="1"/>
          </p:cNvPicPr>
          <p:nvPr/>
        </p:nvPicPr>
        <p:blipFill>
          <a:blip r:embed="rId6"/>
          <a:stretch>
            <a:fillRect/>
          </a:stretch>
        </p:blipFill>
        <p:spPr>
          <a:xfrm>
            <a:off x="2386356" y="5374979"/>
            <a:ext cx="4163018" cy="1203010"/>
          </a:xfrm>
          <a:prstGeom prst="rect">
            <a:avLst/>
          </a:prstGeom>
        </p:spPr>
      </p:pic>
      <p:sp>
        <p:nvSpPr>
          <p:cNvPr id="162" name="Rectangle 161">
            <a:extLst>
              <a:ext uri="{FF2B5EF4-FFF2-40B4-BE49-F238E27FC236}">
                <a16:creationId xmlns:a16="http://schemas.microsoft.com/office/drawing/2014/main" id="{72087E90-42D3-306F-F84B-7134340BAF30}"/>
              </a:ext>
            </a:extLst>
          </p:cNvPr>
          <p:cNvSpPr/>
          <p:nvPr/>
        </p:nvSpPr>
        <p:spPr>
          <a:xfrm>
            <a:off x="301611" y="4863335"/>
            <a:ext cx="6259251" cy="256398"/>
          </a:xfrm>
          <a:prstGeom prst="rect">
            <a:avLst/>
          </a:prstGeom>
          <a:solidFill>
            <a:srgbClr val="0E1F4B"/>
          </a:solidFill>
          <a:ln w="6350">
            <a:solidFill>
              <a:srgbClr val="0E1F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163" name="ZoneTexte 162">
            <a:extLst>
              <a:ext uri="{FF2B5EF4-FFF2-40B4-BE49-F238E27FC236}">
                <a16:creationId xmlns:a16="http://schemas.microsoft.com/office/drawing/2014/main" id="{86004B2C-A2D2-F18A-DA8D-DEF3EFD1F062}"/>
              </a:ext>
            </a:extLst>
          </p:cNvPr>
          <p:cNvSpPr txBox="1"/>
          <p:nvPr/>
        </p:nvSpPr>
        <p:spPr>
          <a:xfrm>
            <a:off x="385398" y="4914850"/>
            <a:ext cx="6111663" cy="169277"/>
          </a:xfrm>
          <a:prstGeom prst="rect">
            <a:avLst/>
          </a:prstGeom>
          <a:noFill/>
        </p:spPr>
        <p:txBody>
          <a:bodyPr wrap="square" lIns="0" tIns="0" rIns="0" bIns="0" rtlCol="0">
            <a:spAutoFit/>
          </a:bodyPr>
          <a:lstStyle/>
          <a:p>
            <a:pPr algn="ctr"/>
            <a:r>
              <a:rPr lang="fr-FR" sz="1100" b="1">
                <a:solidFill>
                  <a:schemeClr val="bg1"/>
                </a:solidFill>
                <a:latin typeface="Arial" charset="0"/>
                <a:ea typeface="Arial" charset="0"/>
                <a:cs typeface="Arial" charset="0"/>
              </a:rPr>
              <a:t>Un partenariat solide et sécurisant pour le futur exploitant</a:t>
            </a:r>
          </a:p>
        </p:txBody>
      </p:sp>
      <p:pic>
        <p:nvPicPr>
          <p:cNvPr id="166" name="Image 165">
            <a:extLst>
              <a:ext uri="{FF2B5EF4-FFF2-40B4-BE49-F238E27FC236}">
                <a16:creationId xmlns:a16="http://schemas.microsoft.com/office/drawing/2014/main" id="{DEBC203D-A547-94FA-8C91-0662613F3D40}"/>
              </a:ext>
            </a:extLst>
          </p:cNvPr>
          <p:cNvPicPr>
            <a:picLocks noChangeAspect="1"/>
          </p:cNvPicPr>
          <p:nvPr/>
        </p:nvPicPr>
        <p:blipFill>
          <a:blip r:embed="rId7"/>
          <a:stretch>
            <a:fillRect/>
          </a:stretch>
        </p:blipFill>
        <p:spPr>
          <a:xfrm>
            <a:off x="301611" y="5345731"/>
            <a:ext cx="2210708" cy="1210183"/>
          </a:xfrm>
          <a:prstGeom prst="rect">
            <a:avLst/>
          </a:prstGeom>
        </p:spPr>
      </p:pic>
      <p:sp>
        <p:nvSpPr>
          <p:cNvPr id="167" name="Rectangle 166">
            <a:extLst>
              <a:ext uri="{FF2B5EF4-FFF2-40B4-BE49-F238E27FC236}">
                <a16:creationId xmlns:a16="http://schemas.microsoft.com/office/drawing/2014/main" id="{952AA50B-BACC-B5BE-58F1-E20542F6862B}"/>
              </a:ext>
            </a:extLst>
          </p:cNvPr>
          <p:cNvSpPr/>
          <p:nvPr/>
        </p:nvSpPr>
        <p:spPr>
          <a:xfrm>
            <a:off x="301611" y="5125412"/>
            <a:ext cx="6261051" cy="1698448"/>
          </a:xfrm>
          <a:prstGeom prst="rect">
            <a:avLst/>
          </a:prstGeom>
          <a:noFill/>
          <a:ln w="6350">
            <a:solidFill>
              <a:srgbClr val="0E1F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FFF00"/>
              </a:highlight>
            </a:endParaRPr>
          </a:p>
        </p:txBody>
      </p:sp>
      <p:sp>
        <p:nvSpPr>
          <p:cNvPr id="31" name="ZoneTexte 30">
            <a:extLst>
              <a:ext uri="{FF2B5EF4-FFF2-40B4-BE49-F238E27FC236}">
                <a16:creationId xmlns:a16="http://schemas.microsoft.com/office/drawing/2014/main" id="{E6B63CFA-B78A-A965-CB0F-B3E98A192F3D}"/>
              </a:ext>
            </a:extLst>
          </p:cNvPr>
          <p:cNvSpPr txBox="1"/>
          <p:nvPr/>
        </p:nvSpPr>
        <p:spPr>
          <a:xfrm>
            <a:off x="762000" y="9252406"/>
            <a:ext cx="5798862" cy="430887"/>
          </a:xfrm>
          <a:prstGeom prst="rect">
            <a:avLst/>
          </a:prstGeom>
          <a:solidFill>
            <a:srgbClr val="007B64"/>
          </a:solidFill>
        </p:spPr>
        <p:txBody>
          <a:bodyPr wrap="square">
            <a:spAutoFit/>
          </a:bodyPr>
          <a:lstStyle/>
          <a:p>
            <a:pPr algn="ctr">
              <a:spcAft>
                <a:spcPts val="300"/>
              </a:spcAft>
              <a:buClr>
                <a:srgbClr val="1D2643"/>
              </a:buClr>
            </a:pPr>
            <a:r>
              <a:rPr lang="fr-FR" sz="1100" b="1">
                <a:solidFill>
                  <a:schemeClr val="bg1"/>
                </a:solidFill>
                <a:latin typeface="Arial"/>
                <a:cs typeface="Arial"/>
              </a:rPr>
              <a:t>Le projet agrivoltaïque de La Plate Pierre facilite techniquement et économiquement l’installation d’un éleveur et la mise en place d’un atelier ovin.</a:t>
            </a:r>
            <a:endParaRPr lang="fr-FR" sz="1100">
              <a:solidFill>
                <a:schemeClr val="bg1"/>
              </a:solidFill>
              <a:latin typeface="Arial"/>
              <a:cs typeface="Arial"/>
            </a:endParaRPr>
          </a:p>
        </p:txBody>
      </p:sp>
      <p:sp>
        <p:nvSpPr>
          <p:cNvPr id="168" name="Flèche : droite 167">
            <a:extLst>
              <a:ext uri="{FF2B5EF4-FFF2-40B4-BE49-F238E27FC236}">
                <a16:creationId xmlns:a16="http://schemas.microsoft.com/office/drawing/2014/main" id="{3C558CCC-204F-2F2B-C520-A1EBA6A813CC}"/>
              </a:ext>
            </a:extLst>
          </p:cNvPr>
          <p:cNvSpPr/>
          <p:nvPr/>
        </p:nvSpPr>
        <p:spPr>
          <a:xfrm>
            <a:off x="303471" y="9344564"/>
            <a:ext cx="261924" cy="246570"/>
          </a:xfrm>
          <a:prstGeom prst="rightArrow">
            <a:avLst/>
          </a:prstGeom>
          <a:solidFill>
            <a:srgbClr val="007B64"/>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0246731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5597AFBC1BC04594966F8F29F83D5D" ma:contentTypeVersion="7" ma:contentTypeDescription="Crée un document." ma:contentTypeScope="" ma:versionID="e222dc5bc236fde227c921a04cfa99be">
  <xsd:schema xmlns:xsd="http://www.w3.org/2001/XMLSchema" xmlns:xs="http://www.w3.org/2001/XMLSchema" xmlns:p="http://schemas.microsoft.com/office/2006/metadata/properties" xmlns:ns2="87037488-ec5d-4aba-84c2-9b1d22638e8e" xmlns:ns3="f0da9454-385a-41e1-a0b4-375be23287f7" xmlns:ns4="7C3DC034-FB31-4526-85D3-A9EBA5B390D1" xmlns:ns5="7c3dc034-fb31-4526-85d3-a9eba5b390d1" targetNamespace="http://schemas.microsoft.com/office/2006/metadata/properties" ma:root="true" ma:fieldsID="96c0ef08c1189b64d82d6e9f5d3d8a78" ns2:_="" ns3:_="" ns4:_="" ns5:_="">
    <xsd:import namespace="87037488-ec5d-4aba-84c2-9b1d22638e8e"/>
    <xsd:import namespace="f0da9454-385a-41e1-a0b4-375be23287f7"/>
    <xsd:import namespace="7C3DC034-FB31-4526-85D3-A9EBA5B390D1"/>
    <xsd:import namespace="7c3dc034-fb31-4526-85d3-a9eba5b390d1"/>
    <xsd:element name="properties">
      <xsd:complexType>
        <xsd:sequence>
          <xsd:element name="documentManagement">
            <xsd:complexType>
              <xsd:all>
                <xsd:element ref="ns2:b1b820adfd3e4a078472514c1a5cb5ff" minOccurs="0"/>
                <xsd:element ref="ns2:TaxCatchAll" minOccurs="0"/>
                <xsd:element ref="ns2:TaxCatchAllLabel" minOccurs="0"/>
                <xsd:element ref="ns3:_dlc_DocId" minOccurs="0"/>
                <xsd:element ref="ns3:_dlc_DocIdUrl" minOccurs="0"/>
                <xsd:element ref="ns3:_dlc_DocIdPersistId" minOccurs="0"/>
                <xsd:element ref="ns4:Vers_DROOM" minOccurs="0"/>
                <xsd:element ref="ns4:Copied" minOccurs="0"/>
                <xsd:element ref="ns4:MediaServiceMetadata" minOccurs="0"/>
                <xsd:element ref="ns4:MediaServiceFastMetadata" minOccurs="0"/>
                <xsd:element ref="ns5:MediaServiceSearchProperties" minOccurs="0"/>
                <xsd:element ref="ns5:MediaServiceObjectDetectorVersions" minOccurs="0"/>
                <xsd:element ref="ns5:MediaServiceDateTaken" minOccurs="0"/>
                <xsd:element ref="ns5:MediaServiceGenerationTime" minOccurs="0"/>
                <xsd:element ref="ns5:MediaServiceEventHashCode" minOccurs="0"/>
                <xsd:element ref="ns5:MediaLengthInSeconds" minOccurs="0"/>
                <xsd:element ref="ns5: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037488-ec5d-4aba-84c2-9b1d22638e8e" elementFormDefault="qualified">
    <xsd:import namespace="http://schemas.microsoft.com/office/2006/documentManagement/types"/>
    <xsd:import namespace="http://schemas.microsoft.com/office/infopath/2007/PartnerControls"/>
    <xsd:element name="b1b820adfd3e4a078472514c1a5cb5ff" ma:index="8" nillable="true" ma:taxonomy="true" ma:internalName="b1b820adfd3e4a078472514c1a5cb5ff" ma:taxonomyFieldName="Security_x0020_Classification" ma:displayName="Security Classification" ma:default="" ma:fieldId="{b1b820ad-fd3e-4a07-8472-514c1a5cb5ff}" ma:sspId="3bf472f7-a010-4b5a-bb99-a26ed4c99680" ma:termSetId="0c0ba91f-ee81-4a79-83f6-c19eebf2f16f"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d63e54da-9622-4333-8a04-0562d6f51244}" ma:internalName="TaxCatchAll" ma:showField="CatchAllData" ma:web="f0da9454-385a-41e1-a0b4-375be23287f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d63e54da-9622-4333-8a04-0562d6f51244}" ma:internalName="TaxCatchAllLabel" ma:readOnly="true" ma:showField="CatchAllDataLabel" ma:web="f0da9454-385a-41e1-a0b4-375be23287f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0da9454-385a-41e1-a0b4-375be23287f7" elementFormDefault="qualified">
    <xsd:import namespace="http://schemas.microsoft.com/office/2006/documentManagement/types"/>
    <xsd:import namespace="http://schemas.microsoft.com/office/infopath/2007/PartnerControls"/>
    <xsd:element name="_dlc_DocId" ma:index="12" nillable="true" ma:displayName="Valeur d’ID de document" ma:description="Valeur de l’ID de document affecté à cet élément." ma:indexed="true" ma:internalName="_dlc_DocId" ma:readOnly="true">
      <xsd:simpleType>
        <xsd:restriction base="dms:Text"/>
      </xsd:simpleType>
    </xsd:element>
    <xsd:element name="_dlc_DocIdUrl" ma:index="13"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C3DC034-FB31-4526-85D3-A9EBA5B390D1" elementFormDefault="qualified">
    <xsd:import namespace="http://schemas.microsoft.com/office/2006/documentManagement/types"/>
    <xsd:import namespace="http://schemas.microsoft.com/office/infopath/2007/PartnerControls"/>
    <xsd:element name="Vers_DROOM" ma:index="15" nillable="true" ma:displayName="Vers_DROOM" ma:default="Non" ma:format="Dropdown" ma:internalName="Vers_DROOM">
      <xsd:simpleType>
        <xsd:restriction base="dms:Choice">
          <xsd:enumeration value="Oui"/>
          <xsd:enumeration value="Non"/>
        </xsd:restriction>
      </xsd:simpleType>
    </xsd:element>
    <xsd:element name="Copied" ma:index="16" nillable="true" ma:displayName="Copied" ma:default="0" ma:internalName="Copied">
      <xsd:simpleType>
        <xsd:restriction base="dms:Number"/>
      </xsd:simple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c3dc034-fb31-4526-85d3-a9eba5b390d1" elementFormDefault="qualified">
    <xsd:import namespace="http://schemas.microsoft.com/office/2006/documentManagement/types"/>
    <xsd:import namespace="http://schemas.microsoft.com/office/infopath/2007/PartnerControls"/>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OCR" ma:index="2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SharedContentType xmlns="Microsoft.SharePoint.Taxonomy.ContentTypeSync" SourceId="3bf472f7-a010-4b5a-bb99-a26ed4c99680" ContentTypeId="0x0101" PreviousValue="false" LastSyncTimeStamp="2016-03-10T12:45:02.457Z"/>
</file>

<file path=customXml/item4.xml><?xml version="1.0" encoding="utf-8"?>
<p:properties xmlns:p="http://schemas.microsoft.com/office/2006/metadata/properties" xmlns:xsi="http://www.w3.org/2001/XMLSchema-instance" xmlns:pc="http://schemas.microsoft.com/office/infopath/2007/PartnerControls">
  <documentManagement>
    <b1b820adfd3e4a078472514c1a5cb5ff xmlns="87037488-ec5d-4aba-84c2-9b1d22638e8e">
      <Terms xmlns="http://schemas.microsoft.com/office/infopath/2007/PartnerControls"/>
    </b1b820adfd3e4a078472514c1a5cb5ff>
    <TaxCatchAll xmlns="87037488-ec5d-4aba-84c2-9b1d22638e8e" xsi:nil="true"/>
    <_dlc_DocId xmlns="f0da9454-385a-41e1-a0b4-375be23287f7">6452QH5XVFDV-662981875-740</_dlc_DocId>
    <_dlc_DocIdUrl xmlns="f0da9454-385a-41e1-a0b4-375be23287f7">
      <Url>https://engie.sharepoint.com/sites/gedegf/15214/_layouts/15/DocIdRedir.aspx?ID=6452QH5XVFDV-662981875-740</Url>
      <Description>6452QH5XVFDV-662981875-740</Description>
    </_dlc_DocIdUrl>
    <Vers_DROOM xmlns="7C3DC034-FB31-4526-85D3-A9EBA5B390D1">Non</Vers_DROOM>
    <Copied xmlns="7C3DC034-FB31-4526-85D3-A9EBA5B390D1">0</Copied>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D6726B-1B86-415D-A3CA-498DDEE7C312}">
  <ds:schemaRefs>
    <ds:schemaRef ds:uri="7C3DC034-FB31-4526-85D3-A9EBA5B390D1"/>
    <ds:schemaRef ds:uri="7c3dc034-fb31-4526-85d3-a9eba5b390d1"/>
    <ds:schemaRef ds:uri="87037488-ec5d-4aba-84c2-9b1d22638e8e"/>
    <ds:schemaRef ds:uri="f0da9454-385a-41e1-a0b4-375be23287f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54ECE2E-CC58-4006-9AE4-3A75D20B89D7}">
  <ds:schemaRefs>
    <ds:schemaRef ds:uri="http://schemas.microsoft.com/sharepoint/events"/>
  </ds:schemaRefs>
</ds:datastoreItem>
</file>

<file path=customXml/itemProps3.xml><?xml version="1.0" encoding="utf-8"?>
<ds:datastoreItem xmlns:ds="http://schemas.openxmlformats.org/officeDocument/2006/customXml" ds:itemID="{BC2AC42F-EBF3-42D8-A0B6-86E0FF670653}">
  <ds:schemaRefs>
    <ds:schemaRef ds:uri="Microsoft.SharePoint.Taxonomy.ContentTypeSync"/>
  </ds:schemaRefs>
</ds:datastoreItem>
</file>

<file path=customXml/itemProps4.xml><?xml version="1.0" encoding="utf-8"?>
<ds:datastoreItem xmlns:ds="http://schemas.openxmlformats.org/officeDocument/2006/customXml" ds:itemID="{79C7E770-5F77-4757-A3DF-782DE2F4FD78}">
  <ds:schemaRefs>
    <ds:schemaRef ds:uri="6AEB1495-F74D-4F34-B1DB-94E7F06EEF18"/>
    <ds:schemaRef ds:uri="6aeb1495-f74d-4f34-b1db-94e7f06eef18"/>
    <ds:schemaRef ds:uri="7C3DC034-FB31-4526-85D3-A9EBA5B390D1"/>
    <ds:schemaRef ds:uri="87037488-ec5d-4aba-84c2-9b1d22638e8e"/>
    <ds:schemaRef ds:uri="f0da9454-385a-41e1-a0b4-375be23287f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6EAC8FEB-E5DE-41B1-B122-6F5E12209640}">
  <ds:schemaRefs>
    <ds:schemaRef ds:uri="http://schemas.microsoft.com/sharepoint/v3/contenttype/forms"/>
  </ds:schemaRefs>
</ds:datastoreItem>
</file>

<file path=docMetadata/LabelInfo.xml><?xml version="1.0" encoding="utf-8"?>
<clbl:labelList xmlns:clbl="http://schemas.microsoft.com/office/2020/mipLabelMetadata">
  <clbl:label id="{0a9b9e15-83d2-4075-9282-a04e05c6580a}" enabled="1" method="Standard" siteId="{24139d14-c62c-4c47-8bdd-ce71ea1d50cf}" removed="0"/>
</clbl:labelList>
</file>

<file path=docProps/app.xml><?xml version="1.0" encoding="utf-8"?>
<Properties xmlns="http://schemas.openxmlformats.org/officeDocument/2006/extended-properties" xmlns:vt="http://schemas.openxmlformats.org/officeDocument/2006/docPropsVTypes">
  <Template>Office Theme</Template>
  <TotalTime>0</TotalTime>
  <Application>Microsoft Office PowerPoint</Application>
  <PresentationFormat>A4 Paper (210x297 mm)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Thème Office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revision>1</cp:revision>
  <dcterms:created xsi:type="dcterms:W3CDTF">2026-02-17T14:20:57Z</dcterms:created>
  <dcterms:modified xsi:type="dcterms:W3CDTF">2026-07-02T18:19:51Z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ecurity Classification">
    <vt:lpwstr/>
  </property>
  <property fmtid="{D5CDD505-2E9C-101B-9397-08002B2CF9AE}" pid="3" name="MediaServiceImageTags">
    <vt:lpwstr/>
  </property>
  <property fmtid="{D5CDD505-2E9C-101B-9397-08002B2CF9AE}" pid="4" name="Security_x0020_Classification">
    <vt:lpwstr/>
  </property>
  <property fmtid="{D5CDD505-2E9C-101B-9397-08002B2CF9AE}" pid="5" name="_dlc_DocIdItemGuid">
    <vt:lpwstr>0c72516e-f861-476f-8937-a40db0469d27</vt:lpwstr>
  </property>
  <property fmtid="{D5CDD505-2E9C-101B-9397-08002B2CF9AE}" pid="6" name="ContentTypeId">
    <vt:lpwstr>0x0101002A5597AFBC1BC04594966F8F29F83D5D</vt:lpwstr>
  </property>
</Properties>
</file>